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75" r:id="rId7"/>
    <p:sldId id="276" r:id="rId8"/>
    <p:sldId id="277" r:id="rId9"/>
    <p:sldId id="278" r:id="rId10"/>
    <p:sldId id="261" r:id="rId11"/>
    <p:sldId id="279" r:id="rId12"/>
    <p:sldId id="262" r:id="rId13"/>
    <p:sldId id="280" r:id="rId14"/>
    <p:sldId id="281" r:id="rId15"/>
    <p:sldId id="282" r:id="rId16"/>
    <p:sldId id="283" r:id="rId17"/>
    <p:sldId id="263" r:id="rId18"/>
    <p:sldId id="284" r:id="rId19"/>
    <p:sldId id="285" r:id="rId20"/>
    <p:sldId id="286" r:id="rId21"/>
    <p:sldId id="287" r:id="rId22"/>
    <p:sldId id="288" r:id="rId23"/>
    <p:sldId id="264" r:id="rId24"/>
    <p:sldId id="289" r:id="rId25"/>
    <p:sldId id="265" r:id="rId26"/>
    <p:sldId id="266" r:id="rId27"/>
    <p:sldId id="267" r:id="rId28"/>
    <p:sldId id="268" r:id="rId29"/>
    <p:sldId id="29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Word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Chart%20in%20Microsoft%20Office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Llojet e subjekteve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5B79-4C06-8E8D-C989D5830F1F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B79-4C06-8E8D-C989D5830F1F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Sheet1!$B$3:$B$4</c:f>
              <c:strCache>
                <c:ptCount val="2"/>
                <c:pt idx="0">
                  <c:v>Shesin mallra</c:v>
                </c:pt>
                <c:pt idx="1">
                  <c:v>Shesin shërbime</c:v>
                </c:pt>
              </c:strCache>
            </c:strRef>
          </c:cat>
          <c:val>
            <c:numRef>
              <c:f>Sheet1!$C$3:$C$4</c:f>
              <c:numCache>
                <c:formatCode>0.00%</c:formatCode>
                <c:ptCount val="2"/>
                <c:pt idx="0">
                  <c:v>0.92400000000000004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06-4C7C-A1DD-B2CFF5309BC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430549799696058"/>
          <c:y val="0.45808454794214604"/>
          <c:w val="0.21034362481005664"/>
          <c:h val="0.2085119785558721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Llojet e subjekteve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0211-45CB-98FF-95AF1F1B03A1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211-45CB-98FF-95AF1F1B03A1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Sheet1!$B$3:$B$4</c:f>
              <c:strCache>
                <c:ptCount val="2"/>
                <c:pt idx="0">
                  <c:v>Tregtar</c:v>
                </c:pt>
                <c:pt idx="1">
                  <c:v>Tregtar I fokusuar në një produkt/shërbim të caktuar</c:v>
                </c:pt>
              </c:strCache>
            </c:strRef>
          </c:cat>
          <c:val>
            <c:numRef>
              <c:f>Sheet1!$C$3:$C$4</c:f>
              <c:numCache>
                <c:formatCode>0.00%</c:formatCode>
                <c:ptCount val="2"/>
                <c:pt idx="0">
                  <c:v>0.54300000000000004</c:v>
                </c:pt>
                <c:pt idx="1">
                  <c:v>0.45700000000000002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06-4C7C-A1DD-B2CFF5309BC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Informacioni mbi identitetin e tregtarit</a:t>
            </a:r>
          </a:p>
        </c:rich>
      </c:tx>
      <c:layout>
        <c:manualLayout>
          <c:xMode val="edge"/>
          <c:yMode val="edge"/>
          <c:x val="0.15602094240837694"/>
          <c:y val="4.166666666666666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4547-4D3B-9A3B-A57619D2E7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547-4D3B-9A3B-A57619D2E72D}"/>
              </c:ext>
            </c:extLst>
          </c:dPt>
          <c:dPt>
            <c:idx val="2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547-4D3B-9A3B-A57619D2E72D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Informacion i plotë</c:v>
                </c:pt>
                <c:pt idx="1">
                  <c:v>Informacion i pjesshëm </c:v>
                </c:pt>
                <c:pt idx="2">
                  <c:v>Asnjë informacion</c:v>
                </c:pt>
              </c:strCache>
            </c:strRef>
          </c:cat>
          <c:val>
            <c:numRef>
              <c:f>Sheet1!$C$3:$C$5</c:f>
              <c:numCache>
                <c:formatCode>0.00%</c:formatCode>
                <c:ptCount val="3"/>
                <c:pt idx="0" formatCode="0%">
                  <c:v>0.42400000000000032</c:v>
                </c:pt>
                <c:pt idx="1">
                  <c:v>0.33700000000000041</c:v>
                </c:pt>
                <c:pt idx="2">
                  <c:v>0.23900000000000013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1-40FA-8165-C5D1E218A2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Informacioni mbi karakteristikat e mallrave dhe sh</a:t>
            </a:r>
            <a:r>
              <a:rPr lang="sq-AL"/>
              <a:t>ë</a:t>
            </a:r>
            <a:r>
              <a:rPr lang="en-US"/>
              <a:t>rbimeve </a:t>
            </a:r>
          </a:p>
        </c:rich>
      </c:tx>
      <c:layout>
        <c:manualLayout>
          <c:xMode val="edge"/>
          <c:yMode val="edge"/>
          <c:x val="0.15602087000823336"/>
          <c:y val="4.166678280259215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F8F-40B2-B287-B9553510A85D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F8F-40B2-B287-B9553510A85D}"/>
              </c:ext>
            </c:extLst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F8F-40B2-B287-B9553510A85D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Informacion i plotë</c:v>
                </c:pt>
                <c:pt idx="1">
                  <c:v>Informacion i pjesshëm </c:v>
                </c:pt>
                <c:pt idx="2">
                  <c:v>Asnjë informacion</c:v>
                </c:pt>
              </c:strCache>
            </c:strRef>
          </c:cat>
          <c:val>
            <c:numRef>
              <c:f>Sheet1!$C$3:$C$5</c:f>
              <c:numCache>
                <c:formatCode>0.00%</c:formatCode>
                <c:ptCount val="3"/>
                <c:pt idx="0" formatCode="0%">
                  <c:v>0.72800000000000054</c:v>
                </c:pt>
                <c:pt idx="1">
                  <c:v>0.18500000000000014</c:v>
                </c:pt>
                <c:pt idx="2">
                  <c:v>8.7000000000000022E-2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1-40FA-8165-C5D1E218A2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Informacioni mbi cmimin q</a:t>
            </a:r>
            <a:r>
              <a:rPr lang="sq-AL"/>
              <a:t>ë</a:t>
            </a:r>
            <a:r>
              <a:rPr lang="en-US"/>
              <a:t> duhet paguar dhe kostot e tjera t</a:t>
            </a:r>
            <a:r>
              <a:rPr lang="sq-AL"/>
              <a:t>ë</a:t>
            </a:r>
            <a:r>
              <a:rPr lang="en-US"/>
              <a:t> zbatueshme</a:t>
            </a:r>
          </a:p>
        </c:rich>
      </c:tx>
      <c:layout>
        <c:manualLayout>
          <c:xMode val="edge"/>
          <c:yMode val="edge"/>
          <c:x val="0.15602094240837694"/>
          <c:y val="4.166666666666666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78B7-4DDD-AC74-6FBF4EC5AC87}"/>
              </c:ext>
            </c:extLst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8B7-4DDD-AC74-6FBF4EC5AC87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78B7-4DDD-AC74-6FBF4EC5AC87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Informacion i plotë</c:v>
                </c:pt>
                <c:pt idx="1">
                  <c:v>Informacion i pjesshëm </c:v>
                </c:pt>
                <c:pt idx="2">
                  <c:v>Asnjë informacion</c:v>
                </c:pt>
              </c:strCache>
            </c:strRef>
          </c:cat>
          <c:val>
            <c:numRef>
              <c:f>Sheet1!$C$3:$C$5</c:f>
              <c:numCache>
                <c:formatCode>0.00%</c:formatCode>
                <c:ptCount val="3"/>
                <c:pt idx="0" formatCode="0%">
                  <c:v>0.46700000000000008</c:v>
                </c:pt>
                <c:pt idx="1">
                  <c:v>0.38000000000000034</c:v>
                </c:pt>
                <c:pt idx="2">
                  <c:v>0.15200000000000014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21-40FA-8165-C5D1E218A27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056831813549082"/>
          <c:y val="0.50651139195835715"/>
          <c:w val="0.27568597739715595"/>
          <c:h val="0.272410948631421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Informacioni mbi marrëveshjet në lidhje me dorëzimin, kthimin e mallrave ose refuzimin e shërbimeve</a:t>
            </a:r>
          </a:p>
        </c:rich>
      </c:tx>
      <c:layout>
        <c:manualLayout>
          <c:xMode val="edge"/>
          <c:yMode val="edge"/>
          <c:x val="0.12705553253211771"/>
          <c:y val="4.555543890347039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0261838527669056"/>
          <c:y val="0.38791647631076898"/>
          <c:w val="0.23853364137866001"/>
          <c:h val="0.5438241380237032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B0B4-49E8-BD20-2B38D172259B}"/>
              </c:ext>
            </c:extLst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0B4-49E8-BD20-2B38D172259B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B0B4-49E8-BD20-2B38D172259B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0B4-49E8-BD20-2B38D172259B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Sheet1!$B$3:$B$6</c:f>
              <c:strCache>
                <c:ptCount val="4"/>
                <c:pt idx="0">
                  <c:v>Informacion i plotë</c:v>
                </c:pt>
                <c:pt idx="1">
                  <c:v>Informacion i pjesshëm </c:v>
                </c:pt>
                <c:pt idx="2">
                  <c:v>Asnjë informacion</c:v>
                </c:pt>
                <c:pt idx="3">
                  <c:v>Jo e aplikueshme</c:v>
                </c:pt>
              </c:strCache>
            </c:strRef>
          </c:cat>
          <c:val>
            <c:numRef>
              <c:f>Sheet1!$C$3:$C$6</c:f>
              <c:numCache>
                <c:formatCode>0.00%</c:formatCode>
                <c:ptCount val="4"/>
                <c:pt idx="0">
                  <c:v>0.42400000000000032</c:v>
                </c:pt>
                <c:pt idx="1">
                  <c:v>0.29300000000000026</c:v>
                </c:pt>
                <c:pt idx="2">
                  <c:v>0.19600000000000001</c:v>
                </c:pt>
                <c:pt idx="3" formatCode="0%">
                  <c:v>8.7000000000000022E-2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72-4B45-8C58-2D40A7C758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Informacioni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sq-AL" dirty="0"/>
              <a:t>mënyrën</a:t>
            </a:r>
            <a:r>
              <a:rPr lang="en-US" baseline="0" dirty="0"/>
              <a:t> e </a:t>
            </a:r>
            <a:r>
              <a:rPr lang="sq-AL" dirty="0"/>
              <a:t>pagesës</a:t>
            </a:r>
            <a:endParaRPr lang="en-US" dirty="0"/>
          </a:p>
        </c:rich>
      </c:tx>
      <c:layout>
        <c:manualLayout>
          <c:xMode val="edge"/>
          <c:yMode val="edge"/>
          <c:x val="0.26959939218124052"/>
          <c:y val="3.962951297754449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99FCD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3651-4AAB-9778-4B23A85A2A46}"/>
              </c:ext>
            </c:extLst>
          </c:dPt>
          <c:dPt>
            <c:idx val="1"/>
            <c:bubble3D val="0"/>
            <c:spPr>
              <a:solidFill>
                <a:schemeClr val="tx2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51-4AAB-9778-4B23A85A2A46}"/>
              </c:ext>
            </c:extLst>
          </c:dPt>
          <c:dPt>
            <c:idx val="2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3651-4AAB-9778-4B23A85A2A46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51-4AAB-9778-4B23A85A2A46}"/>
              </c:ext>
            </c:extLst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Sheet1!$B$3:$B$6</c:f>
              <c:strCache>
                <c:ptCount val="4"/>
                <c:pt idx="0">
                  <c:v>Informacion i plotë</c:v>
                </c:pt>
                <c:pt idx="1">
                  <c:v>Informacion i pjesshëm </c:v>
                </c:pt>
                <c:pt idx="2">
                  <c:v>Asnjë informacion</c:v>
                </c:pt>
                <c:pt idx="3">
                  <c:v>Jo e aplikueshme</c:v>
                </c:pt>
              </c:strCache>
            </c:strRef>
          </c:cat>
          <c:val>
            <c:numRef>
              <c:f>Sheet1!$C$3:$C$6</c:f>
              <c:numCache>
                <c:formatCode>0.00%</c:formatCode>
                <c:ptCount val="4"/>
                <c:pt idx="0">
                  <c:v>0.59799999999999998</c:v>
                </c:pt>
                <c:pt idx="1">
                  <c:v>0.19600000000000001</c:v>
                </c:pt>
                <c:pt idx="2">
                  <c:v>0.16300000000000001</c:v>
                </c:pt>
                <c:pt idx="3" formatCode="0%">
                  <c:v>4.3000000000000003E-2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72-4B45-8C58-2D40A7C758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Informacioni mbi </a:t>
            </a:r>
            <a:r>
              <a:rPr lang="sq-AL" sz="1800" b="1" i="0" baseline="0"/>
              <a:t>të drejtën e konsumatorit për të</a:t>
            </a:r>
            <a:r>
              <a:rPr lang="en-US" sz="1800" b="1" i="0" baseline="0"/>
              <a:t> hequr dorë</a:t>
            </a:r>
            <a:r>
              <a:rPr lang="sq-AL" sz="1800" b="1" i="0" baseline="0"/>
              <a:t> nga kontrata</a:t>
            </a:r>
            <a:endParaRPr lang="en-US" sz="1800" b="1" i="0" baseline="0"/>
          </a:p>
        </c:rich>
      </c:tx>
      <c:overlay val="0"/>
    </c:title>
    <c:autoTitleDeleted val="0"/>
    <c:plotArea>
      <c:layout/>
      <c:pieChart>
        <c:varyColors val="1"/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B3F2-456A-B9C4-669EBE3A21A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F2-456A-B9C4-669EBE3A21A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B3F2-456A-B9C4-669EBE3A21A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F2-456A-B9C4-669EBE3A21A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Sheet1!$B$3:$B$6</c:f>
              <c:strCache>
                <c:ptCount val="3"/>
                <c:pt idx="0">
                  <c:v>Informacion i plotë</c:v>
                </c:pt>
                <c:pt idx="1">
                  <c:v>Asnjë informacion</c:v>
                </c:pt>
                <c:pt idx="2">
                  <c:v>Jo, afati për të drejtën e heqjes dorë është më pak se 14 ditë kalendarike.</c:v>
                </c:pt>
              </c:strCache>
            </c:strRef>
          </c:cat>
          <c:val>
            <c:numRef>
              <c:f>Sheet1!$C$3:$C$6</c:f>
              <c:numCache>
                <c:formatCode>0.00%</c:formatCode>
                <c:ptCount val="4"/>
                <c:pt idx="0">
                  <c:v>0.18500000000000005</c:v>
                </c:pt>
                <c:pt idx="1">
                  <c:v>0.70700000000000018</c:v>
                </c:pt>
                <c:pt idx="2">
                  <c:v>0.10900000000000003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F2-456A-B9C4-669EBE3A21AF}"/>
            </c:ext>
          </c:extLst>
        </c:ser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Sheet1!$B$3:$B$5</c:f>
              <c:strCache>
                <c:ptCount val="3"/>
                <c:pt idx="0">
                  <c:v>Informacion i plotë</c:v>
                </c:pt>
                <c:pt idx="1">
                  <c:v>Asnjë informacion</c:v>
                </c:pt>
                <c:pt idx="2">
                  <c:v>Jo, afati për të drejtën e heqjes dorë është më pak se 14 ditë kalendarike.</c:v>
                </c:pt>
              </c:strCache>
            </c:strRef>
          </c:cat>
          <c:val>
            <c:numRef>
              <c:f>Sheet1!$C$3:$C$5</c:f>
              <c:numCache>
                <c:formatCode>0.00%</c:formatCode>
                <c:ptCount val="3"/>
                <c:pt idx="0">
                  <c:v>0.18500000000000005</c:v>
                </c:pt>
                <c:pt idx="1">
                  <c:v>0.70700000000000018</c:v>
                </c:pt>
                <c:pt idx="2">
                  <c:v>0.10900000000000003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F2-456A-B9C4-669EBE3A21A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="1" i="0" baseline="0"/>
              <a:t>Informacioni mbi </a:t>
            </a:r>
            <a:r>
              <a:rPr lang="sq-AL" sz="1400" b="1" i="0" baseline="0"/>
              <a:t>pro</a:t>
            </a:r>
            <a:r>
              <a:rPr lang="en-US" sz="1400" b="1" i="0" baseline="0"/>
              <a:t>c</a:t>
            </a:r>
            <a:r>
              <a:rPr lang="sq-AL" sz="1400" b="1" i="0" baseline="0"/>
              <a:t>esin e porosisë</a:t>
            </a:r>
            <a:endParaRPr lang="en-US" sz="1400" b="1" i="0" baseline="0"/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'[Chart in Microsoft Office Word]Sheet1'!$B$3:$B$4</c:f>
              <c:strCache>
                <c:ptCount val="2"/>
                <c:pt idx="0">
                  <c:v>Po</c:v>
                </c:pt>
                <c:pt idx="1">
                  <c:v>Jo</c:v>
                </c:pt>
              </c:strCache>
            </c:strRef>
          </c:cat>
          <c:val>
            <c:numRef>
              <c:f>'[Chart in Microsoft Office Word]Sheet1'!$C$3:$C$4</c:f>
              <c:numCache>
                <c:formatCode>0.00%</c:formatCode>
                <c:ptCount val="2"/>
                <c:pt idx="0">
                  <c:v>0.56499999999999995</c:v>
                </c:pt>
                <c:pt idx="1">
                  <c:v>0.43500000000000005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76-4109-B533-A7465D87FE9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58B9D5-123F-4C5C-BE69-91F75024A7E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A48EC1-5667-4F8A-9125-5AFFF4D60D8A}">
      <dgm:prSet phldrT="[Text]"/>
      <dgm:spPr/>
      <dgm:t>
        <a:bodyPr/>
        <a:lstStyle/>
        <a:p>
          <a:r>
            <a:rPr lang="sq-AL" dirty="0"/>
            <a:t>Objekt i studimit </a:t>
          </a:r>
          <a:endParaRPr lang="en-US" dirty="0"/>
        </a:p>
      </dgm:t>
    </dgm:pt>
    <dgm:pt modelId="{F7EF945F-79B0-41B3-99BA-04D07A60DE96}" type="parTrans" cxnId="{455E2354-6D26-4E3A-8EFD-E6B72C910052}">
      <dgm:prSet/>
      <dgm:spPr/>
      <dgm:t>
        <a:bodyPr/>
        <a:lstStyle/>
        <a:p>
          <a:endParaRPr lang="en-US"/>
        </a:p>
      </dgm:t>
    </dgm:pt>
    <dgm:pt modelId="{9C38F59F-EA7D-4DD1-851B-CCD4137F082C}" type="sibTrans" cxnId="{455E2354-6D26-4E3A-8EFD-E6B72C910052}">
      <dgm:prSet/>
      <dgm:spPr/>
      <dgm:t>
        <a:bodyPr/>
        <a:lstStyle/>
        <a:p>
          <a:endParaRPr lang="en-US"/>
        </a:p>
      </dgm:t>
    </dgm:pt>
    <dgm:pt modelId="{99E23FC2-9A9C-4E1C-8FC5-FB40B22CC50D}">
      <dgm:prSet phldrT="[Text]" custT="1"/>
      <dgm:spPr/>
      <dgm:t>
        <a:bodyPr/>
        <a:lstStyle/>
        <a:p>
          <a:r>
            <a:rPr lang="sq-AL" sz="2400" dirty="0"/>
            <a:t>197 biznese të</a:t>
          </a:r>
          <a:r>
            <a:rPr lang="en-US" sz="2400" dirty="0"/>
            <a:t> </a:t>
          </a:r>
          <a:r>
            <a:rPr lang="sq-AL" sz="2400" dirty="0"/>
            <a:t>regjistruar</a:t>
          </a:r>
          <a:r>
            <a:rPr lang="en-US" sz="2400" dirty="0"/>
            <a:t>a</a:t>
          </a:r>
          <a:r>
            <a:rPr lang="sq-AL" sz="2400" dirty="0"/>
            <a:t> në Qendrën Kombëtare të Biznesit</a:t>
          </a:r>
          <a:r>
            <a:rPr lang="en-US" sz="2400" dirty="0"/>
            <a:t> , q</a:t>
          </a:r>
          <a:r>
            <a:rPr lang="sq-AL" sz="2400" dirty="0"/>
            <a:t>ë</a:t>
          </a:r>
          <a:r>
            <a:rPr lang="en-US" sz="2400" dirty="0"/>
            <a:t> </a:t>
          </a:r>
          <a:r>
            <a:rPr lang="sq-AL" sz="2400" dirty="0"/>
            <a:t>ushtrojnë aktivitet për ofrimin në largësi </a:t>
          </a:r>
          <a:r>
            <a:rPr lang="en-US" sz="2400" dirty="0"/>
            <a:t> </a:t>
          </a:r>
          <a:r>
            <a:rPr lang="sq-AL" sz="2400" dirty="0"/>
            <a:t>të produkteve </a:t>
          </a:r>
          <a:endParaRPr lang="en-US" sz="2400" dirty="0"/>
        </a:p>
      </dgm:t>
    </dgm:pt>
    <dgm:pt modelId="{0E284262-0360-466C-8F0D-7529B4A10707}" type="parTrans" cxnId="{87CA4F39-C4C6-47BF-9914-ED892B30F5C7}">
      <dgm:prSet/>
      <dgm:spPr/>
      <dgm:t>
        <a:bodyPr/>
        <a:lstStyle/>
        <a:p>
          <a:endParaRPr lang="en-US"/>
        </a:p>
      </dgm:t>
    </dgm:pt>
    <dgm:pt modelId="{C12734F2-A2F4-42EF-8B36-EC9F472EA60B}" type="sibTrans" cxnId="{87CA4F39-C4C6-47BF-9914-ED892B30F5C7}">
      <dgm:prSet/>
      <dgm:spPr/>
      <dgm:t>
        <a:bodyPr/>
        <a:lstStyle/>
        <a:p>
          <a:endParaRPr lang="en-US"/>
        </a:p>
      </dgm:t>
    </dgm:pt>
    <dgm:pt modelId="{837E570A-B569-4B4E-9E17-4FAFC4BD16F4}">
      <dgm:prSet phldrT="[Text]"/>
      <dgm:spPr/>
      <dgm:t>
        <a:bodyPr/>
        <a:lstStyle/>
        <a:p>
          <a:r>
            <a:rPr lang="sq-AL" dirty="0"/>
            <a:t>Mbledhja e të dhënave </a:t>
          </a:r>
          <a:endParaRPr lang="en-US" dirty="0"/>
        </a:p>
      </dgm:t>
    </dgm:pt>
    <dgm:pt modelId="{815434E1-4995-470E-92AB-A22C05CBBE16}" type="parTrans" cxnId="{2DA546EC-B9E8-47DC-BA95-F9ED8901B4CA}">
      <dgm:prSet/>
      <dgm:spPr/>
      <dgm:t>
        <a:bodyPr/>
        <a:lstStyle/>
        <a:p>
          <a:endParaRPr lang="en-US"/>
        </a:p>
      </dgm:t>
    </dgm:pt>
    <dgm:pt modelId="{6E067124-DB3B-4241-8044-6E722715C4AC}" type="sibTrans" cxnId="{2DA546EC-B9E8-47DC-BA95-F9ED8901B4CA}">
      <dgm:prSet/>
      <dgm:spPr/>
      <dgm:t>
        <a:bodyPr/>
        <a:lstStyle/>
        <a:p>
          <a:endParaRPr lang="en-US"/>
        </a:p>
      </dgm:t>
    </dgm:pt>
    <dgm:pt modelId="{537F6275-4D33-43B1-85BD-48A65FC114EC}">
      <dgm:prSet phldrT="[Text]" custT="1"/>
      <dgm:spPr/>
      <dgm:t>
        <a:bodyPr/>
        <a:lstStyle/>
        <a:p>
          <a:r>
            <a:rPr lang="en-US" sz="2400" dirty="0"/>
            <a:t>P</a:t>
          </a:r>
          <a:r>
            <a:rPr lang="sq-AL" sz="2400" dirty="0"/>
            <a:t>ërm</a:t>
          </a:r>
          <a:r>
            <a:rPr lang="en-US" sz="2400" dirty="0" err="1"/>
            <a:t>es</a:t>
          </a:r>
          <a:r>
            <a:rPr lang="en-US" sz="2400" dirty="0"/>
            <a:t> </a:t>
          </a:r>
          <a:r>
            <a:rPr lang="sq-AL" sz="2400" dirty="0"/>
            <a:t>plotësimit të pyetësorëve të posaçëm</a:t>
          </a:r>
          <a:r>
            <a:rPr lang="en-US" sz="2400" dirty="0"/>
            <a:t>, t</a:t>
          </a:r>
          <a:r>
            <a:rPr lang="sq-AL" sz="2400" dirty="0"/>
            <a:t>ë</a:t>
          </a:r>
          <a:r>
            <a:rPr lang="en-US" sz="2400" dirty="0"/>
            <a:t> </a:t>
          </a:r>
          <a:r>
            <a:rPr lang="sq-AL" sz="2400" dirty="0"/>
            <a:t>hartua</a:t>
          </a:r>
          <a:r>
            <a:rPr lang="en-US" sz="2400" dirty="0"/>
            <a:t>r</a:t>
          </a:r>
          <a:r>
            <a:rPr lang="sq-AL" sz="2400" dirty="0"/>
            <a:t> në përputhje me</a:t>
          </a:r>
          <a:r>
            <a:rPr lang="en-US" sz="2400" dirty="0"/>
            <a:t> </a:t>
          </a:r>
          <a:r>
            <a:rPr lang="sq-AL" sz="2400" dirty="0"/>
            <a:t>kërkes</a:t>
          </a:r>
          <a:r>
            <a:rPr lang="en-US" sz="2400" dirty="0"/>
            <a:t>at </a:t>
          </a:r>
          <a:r>
            <a:rPr lang="sq-AL" sz="2400" dirty="0"/>
            <a:t>ligjore </a:t>
          </a:r>
          <a:r>
            <a:rPr lang="en-US" sz="2400" dirty="0"/>
            <a:t>t</a:t>
          </a:r>
          <a:r>
            <a:rPr lang="sq-AL" sz="2400" dirty="0"/>
            <a:t>ë</a:t>
          </a:r>
          <a:r>
            <a:rPr lang="en-US" sz="2400" dirty="0"/>
            <a:t> </a:t>
          </a:r>
          <a:r>
            <a:rPr lang="sq-AL" sz="2400" dirty="0"/>
            <a:t>Ligji</a:t>
          </a:r>
          <a:r>
            <a:rPr lang="en-US" sz="2400" dirty="0"/>
            <a:t>t</a:t>
          </a:r>
          <a:r>
            <a:rPr lang="sq-AL" sz="2400" dirty="0"/>
            <a:t> Nr. 9902</a:t>
          </a:r>
          <a:r>
            <a:rPr lang="en-US" sz="2400" dirty="0"/>
            <a:t>/</a:t>
          </a:r>
          <a:r>
            <a:rPr lang="sq-AL" sz="2400" dirty="0"/>
            <a:t>2008, nene</a:t>
          </a:r>
          <a:r>
            <a:rPr lang="en-US" sz="2400" dirty="0"/>
            <a:t>t </a:t>
          </a:r>
          <a:r>
            <a:rPr lang="sq-AL" sz="2400" dirty="0"/>
            <a:t>36-39 mbi tregtimin</a:t>
          </a:r>
          <a:r>
            <a:rPr lang="en-US" sz="2400" dirty="0"/>
            <a:t> </a:t>
          </a:r>
          <a:r>
            <a:rPr lang="sq-AL" sz="2400" dirty="0"/>
            <a:t>në largësi dhe jashtë qendrave </a:t>
          </a:r>
          <a:r>
            <a:rPr lang="en-US" sz="2400" dirty="0"/>
            <a:t>t</a:t>
          </a:r>
          <a:r>
            <a:rPr lang="sq-AL" sz="2400" dirty="0"/>
            <a:t>ë tregtimit.</a:t>
          </a:r>
          <a:endParaRPr lang="en-US" sz="2400" dirty="0"/>
        </a:p>
      </dgm:t>
    </dgm:pt>
    <dgm:pt modelId="{F5E204ED-2A8B-4B88-B6F8-5070CEAA440E}" type="parTrans" cxnId="{A77B6596-ECB8-4488-8D22-EC0CEC225DAE}">
      <dgm:prSet/>
      <dgm:spPr/>
      <dgm:t>
        <a:bodyPr/>
        <a:lstStyle/>
        <a:p>
          <a:endParaRPr lang="en-US"/>
        </a:p>
      </dgm:t>
    </dgm:pt>
    <dgm:pt modelId="{F6E9BAB9-0172-46CE-98C8-52E723CE0595}" type="sibTrans" cxnId="{A77B6596-ECB8-4488-8D22-EC0CEC225DAE}">
      <dgm:prSet/>
      <dgm:spPr/>
      <dgm:t>
        <a:bodyPr/>
        <a:lstStyle/>
        <a:p>
          <a:endParaRPr lang="en-US"/>
        </a:p>
      </dgm:t>
    </dgm:pt>
    <dgm:pt modelId="{3157D88E-0D2D-4C81-8D30-DB47698E3B96}" type="pres">
      <dgm:prSet presAssocID="{BA58B9D5-123F-4C5C-BE69-91F75024A7E0}" presName="Name0" presStyleCnt="0">
        <dgm:presLayoutVars>
          <dgm:dir/>
          <dgm:animLvl val="lvl"/>
          <dgm:resizeHandles val="exact"/>
        </dgm:presLayoutVars>
      </dgm:prSet>
      <dgm:spPr/>
    </dgm:pt>
    <dgm:pt modelId="{17C5560C-6F56-446D-B450-625A9962C581}" type="pres">
      <dgm:prSet presAssocID="{3FA48EC1-5667-4F8A-9125-5AFFF4D60D8A}" presName="linNode" presStyleCnt="0"/>
      <dgm:spPr/>
    </dgm:pt>
    <dgm:pt modelId="{92807491-1B94-415D-B19A-F8366AE22D15}" type="pres">
      <dgm:prSet presAssocID="{3FA48EC1-5667-4F8A-9125-5AFFF4D60D8A}" presName="parentText" presStyleLbl="node1" presStyleIdx="0" presStyleCnt="2" custScaleX="69753">
        <dgm:presLayoutVars>
          <dgm:chMax val="1"/>
          <dgm:bulletEnabled val="1"/>
        </dgm:presLayoutVars>
      </dgm:prSet>
      <dgm:spPr/>
    </dgm:pt>
    <dgm:pt modelId="{E1A8968A-D178-4585-B5D4-534518458250}" type="pres">
      <dgm:prSet presAssocID="{3FA48EC1-5667-4F8A-9125-5AFFF4D60D8A}" presName="descendantText" presStyleLbl="alignAccFollowNode1" presStyleIdx="0" presStyleCnt="2">
        <dgm:presLayoutVars>
          <dgm:bulletEnabled val="1"/>
        </dgm:presLayoutVars>
      </dgm:prSet>
      <dgm:spPr/>
    </dgm:pt>
    <dgm:pt modelId="{5FF75C1E-92FB-4680-AA15-5E5A8111BC25}" type="pres">
      <dgm:prSet presAssocID="{9C38F59F-EA7D-4DD1-851B-CCD4137F082C}" presName="sp" presStyleCnt="0"/>
      <dgm:spPr/>
    </dgm:pt>
    <dgm:pt modelId="{CEEC3FD0-BC27-4747-AB23-3A05176B3D3B}" type="pres">
      <dgm:prSet presAssocID="{837E570A-B569-4B4E-9E17-4FAFC4BD16F4}" presName="linNode" presStyleCnt="0"/>
      <dgm:spPr/>
    </dgm:pt>
    <dgm:pt modelId="{12EE95B0-3128-4FAF-BE9F-B5ACCD3BDFF8}" type="pres">
      <dgm:prSet presAssocID="{837E570A-B569-4B4E-9E17-4FAFC4BD16F4}" presName="parentText" presStyleLbl="node1" presStyleIdx="1" presStyleCnt="2" custScaleX="69136">
        <dgm:presLayoutVars>
          <dgm:chMax val="1"/>
          <dgm:bulletEnabled val="1"/>
        </dgm:presLayoutVars>
      </dgm:prSet>
      <dgm:spPr/>
    </dgm:pt>
    <dgm:pt modelId="{5B80B576-9202-4AE6-8E01-26119A73707B}" type="pres">
      <dgm:prSet presAssocID="{837E570A-B569-4B4E-9E17-4FAFC4BD16F4}" presName="descendantText" presStyleLbl="alignAccFollowNode1" presStyleIdx="1" presStyleCnt="2" custScaleY="171597">
        <dgm:presLayoutVars>
          <dgm:bulletEnabled val="1"/>
        </dgm:presLayoutVars>
      </dgm:prSet>
      <dgm:spPr/>
    </dgm:pt>
  </dgm:ptLst>
  <dgm:cxnLst>
    <dgm:cxn modelId="{0479A334-C871-4549-B80A-6515E8BCED04}" type="presOf" srcId="{3FA48EC1-5667-4F8A-9125-5AFFF4D60D8A}" destId="{92807491-1B94-415D-B19A-F8366AE22D15}" srcOrd="0" destOrd="0" presId="urn:microsoft.com/office/officeart/2005/8/layout/vList5"/>
    <dgm:cxn modelId="{87CA4F39-C4C6-47BF-9914-ED892B30F5C7}" srcId="{3FA48EC1-5667-4F8A-9125-5AFFF4D60D8A}" destId="{99E23FC2-9A9C-4E1C-8FC5-FB40B22CC50D}" srcOrd="0" destOrd="0" parTransId="{0E284262-0360-466C-8F0D-7529B4A10707}" sibTransId="{C12734F2-A2F4-42EF-8B36-EC9F472EA60B}"/>
    <dgm:cxn modelId="{455E2354-6D26-4E3A-8EFD-E6B72C910052}" srcId="{BA58B9D5-123F-4C5C-BE69-91F75024A7E0}" destId="{3FA48EC1-5667-4F8A-9125-5AFFF4D60D8A}" srcOrd="0" destOrd="0" parTransId="{F7EF945F-79B0-41B3-99BA-04D07A60DE96}" sibTransId="{9C38F59F-EA7D-4DD1-851B-CCD4137F082C}"/>
    <dgm:cxn modelId="{A77B6596-ECB8-4488-8D22-EC0CEC225DAE}" srcId="{837E570A-B569-4B4E-9E17-4FAFC4BD16F4}" destId="{537F6275-4D33-43B1-85BD-48A65FC114EC}" srcOrd="0" destOrd="0" parTransId="{F5E204ED-2A8B-4B88-B6F8-5070CEAA440E}" sibTransId="{F6E9BAB9-0172-46CE-98C8-52E723CE0595}"/>
    <dgm:cxn modelId="{55BF3197-6804-46B9-91DF-8BD44A560A7C}" type="presOf" srcId="{99E23FC2-9A9C-4E1C-8FC5-FB40B22CC50D}" destId="{E1A8968A-D178-4585-B5D4-534518458250}" srcOrd="0" destOrd="0" presId="urn:microsoft.com/office/officeart/2005/8/layout/vList5"/>
    <dgm:cxn modelId="{AD0106A5-3754-4F57-9FE4-6C7F2CEE700A}" type="presOf" srcId="{BA58B9D5-123F-4C5C-BE69-91F75024A7E0}" destId="{3157D88E-0D2D-4C81-8D30-DB47698E3B96}" srcOrd="0" destOrd="0" presId="urn:microsoft.com/office/officeart/2005/8/layout/vList5"/>
    <dgm:cxn modelId="{802845B4-894E-47C6-8BFC-D780DB5842DF}" type="presOf" srcId="{537F6275-4D33-43B1-85BD-48A65FC114EC}" destId="{5B80B576-9202-4AE6-8E01-26119A73707B}" srcOrd="0" destOrd="0" presId="urn:microsoft.com/office/officeart/2005/8/layout/vList5"/>
    <dgm:cxn modelId="{2DA546EC-B9E8-47DC-BA95-F9ED8901B4CA}" srcId="{BA58B9D5-123F-4C5C-BE69-91F75024A7E0}" destId="{837E570A-B569-4B4E-9E17-4FAFC4BD16F4}" srcOrd="1" destOrd="0" parTransId="{815434E1-4995-470E-92AB-A22C05CBBE16}" sibTransId="{6E067124-DB3B-4241-8044-6E722715C4AC}"/>
    <dgm:cxn modelId="{3B60CFFD-E954-4EE4-937F-49F60CFF186D}" type="presOf" srcId="{837E570A-B569-4B4E-9E17-4FAFC4BD16F4}" destId="{12EE95B0-3128-4FAF-BE9F-B5ACCD3BDFF8}" srcOrd="0" destOrd="0" presId="urn:microsoft.com/office/officeart/2005/8/layout/vList5"/>
    <dgm:cxn modelId="{8FC9E856-D3A6-496A-B24E-19B44BC6F080}" type="presParOf" srcId="{3157D88E-0D2D-4C81-8D30-DB47698E3B96}" destId="{17C5560C-6F56-446D-B450-625A9962C581}" srcOrd="0" destOrd="0" presId="urn:microsoft.com/office/officeart/2005/8/layout/vList5"/>
    <dgm:cxn modelId="{4A94D6EB-A9C9-45D3-A6A6-55571CD1A14B}" type="presParOf" srcId="{17C5560C-6F56-446D-B450-625A9962C581}" destId="{92807491-1B94-415D-B19A-F8366AE22D15}" srcOrd="0" destOrd="0" presId="urn:microsoft.com/office/officeart/2005/8/layout/vList5"/>
    <dgm:cxn modelId="{9876A369-5E68-4E4F-9DAD-E7ECBF72C0A4}" type="presParOf" srcId="{17C5560C-6F56-446D-B450-625A9962C581}" destId="{E1A8968A-D178-4585-B5D4-534518458250}" srcOrd="1" destOrd="0" presId="urn:microsoft.com/office/officeart/2005/8/layout/vList5"/>
    <dgm:cxn modelId="{CD6FAE0C-A743-4EEB-B604-D24F5C806999}" type="presParOf" srcId="{3157D88E-0D2D-4C81-8D30-DB47698E3B96}" destId="{5FF75C1E-92FB-4680-AA15-5E5A8111BC25}" srcOrd="1" destOrd="0" presId="urn:microsoft.com/office/officeart/2005/8/layout/vList5"/>
    <dgm:cxn modelId="{5C314115-EA39-4853-8B50-2584DE0E036B}" type="presParOf" srcId="{3157D88E-0D2D-4C81-8D30-DB47698E3B96}" destId="{CEEC3FD0-BC27-4747-AB23-3A05176B3D3B}" srcOrd="2" destOrd="0" presId="urn:microsoft.com/office/officeart/2005/8/layout/vList5"/>
    <dgm:cxn modelId="{FAB0468D-D91E-43AC-BCAC-91B88C6E29EB}" type="presParOf" srcId="{CEEC3FD0-BC27-4747-AB23-3A05176B3D3B}" destId="{12EE95B0-3128-4FAF-BE9F-B5ACCD3BDFF8}" srcOrd="0" destOrd="0" presId="urn:microsoft.com/office/officeart/2005/8/layout/vList5"/>
    <dgm:cxn modelId="{9CAD7003-3E46-44C8-8BB5-ADB32485F251}" type="presParOf" srcId="{CEEC3FD0-BC27-4747-AB23-3A05176B3D3B}" destId="{5B80B576-9202-4AE6-8E01-26119A73707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F35B9A-9241-4F7D-AFF5-69A2EACFAD2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00DF3F-071B-4F1A-A582-E17B12A37B6D}">
      <dgm:prSet phldrT="[Text]"/>
      <dgm:spPr/>
      <dgm:t>
        <a:bodyPr/>
        <a:lstStyle/>
        <a:p>
          <a:r>
            <a:rPr lang="en-US" dirty="0" err="1"/>
            <a:t>Produkte</a:t>
          </a:r>
          <a:r>
            <a:rPr lang="en-US" dirty="0"/>
            <a:t> </a:t>
          </a:r>
          <a:r>
            <a:rPr lang="en-US" dirty="0" err="1"/>
            <a:t>elektrosht</a:t>
          </a:r>
          <a:r>
            <a:rPr lang="sq-AL" dirty="0"/>
            <a:t>ë</a:t>
          </a:r>
          <a:r>
            <a:rPr lang="en-US" dirty="0" err="1"/>
            <a:t>piake</a:t>
          </a:r>
          <a:endParaRPr lang="en-US" dirty="0"/>
        </a:p>
      </dgm:t>
    </dgm:pt>
    <dgm:pt modelId="{95ADBC3B-B1F2-45B0-930A-480F82E55E3D}" type="parTrans" cxnId="{76447C8C-7AB9-4A47-8E54-90AB4BC68479}">
      <dgm:prSet/>
      <dgm:spPr/>
      <dgm:t>
        <a:bodyPr/>
        <a:lstStyle/>
        <a:p>
          <a:endParaRPr lang="en-US"/>
        </a:p>
      </dgm:t>
    </dgm:pt>
    <dgm:pt modelId="{D5F8E789-0BFF-418C-86B8-D427E9762159}" type="sibTrans" cxnId="{76447C8C-7AB9-4A47-8E54-90AB4BC68479}">
      <dgm:prSet/>
      <dgm:spPr/>
      <dgm:t>
        <a:bodyPr/>
        <a:lstStyle/>
        <a:p>
          <a:endParaRPr lang="en-US"/>
        </a:p>
      </dgm:t>
    </dgm:pt>
    <dgm:pt modelId="{C666D339-398F-46C4-BB46-63B02F94CDB3}">
      <dgm:prSet phldrT="[Text]"/>
      <dgm:spPr/>
      <dgm:t>
        <a:bodyPr/>
        <a:lstStyle/>
        <a:p>
          <a:r>
            <a:rPr lang="en-US" dirty="0" err="1"/>
            <a:t>Veshje</a:t>
          </a:r>
          <a:r>
            <a:rPr lang="en-US" dirty="0"/>
            <a:t> </a:t>
          </a:r>
        </a:p>
      </dgm:t>
    </dgm:pt>
    <dgm:pt modelId="{D7CBDDB4-B956-4A40-BD79-29B65ED8E4EB}" type="parTrans" cxnId="{525C236E-01E7-44D2-8B45-E64CE1B5C0A5}">
      <dgm:prSet/>
      <dgm:spPr/>
      <dgm:t>
        <a:bodyPr/>
        <a:lstStyle/>
        <a:p>
          <a:endParaRPr lang="en-US"/>
        </a:p>
      </dgm:t>
    </dgm:pt>
    <dgm:pt modelId="{8E8884C5-8CC7-43ED-9851-E4F6CC8F46E5}" type="sibTrans" cxnId="{525C236E-01E7-44D2-8B45-E64CE1B5C0A5}">
      <dgm:prSet/>
      <dgm:spPr/>
      <dgm:t>
        <a:bodyPr/>
        <a:lstStyle/>
        <a:p>
          <a:endParaRPr lang="en-US"/>
        </a:p>
      </dgm:t>
    </dgm:pt>
    <dgm:pt modelId="{F925A079-98AB-441F-BD64-3509A2DEFFE0}">
      <dgm:prSet phldrT="[Text]"/>
      <dgm:spPr/>
      <dgm:t>
        <a:bodyPr/>
        <a:lstStyle/>
        <a:p>
          <a:r>
            <a:rPr lang="en-US" dirty="0" err="1"/>
            <a:t>Produkte</a:t>
          </a:r>
          <a:r>
            <a:rPr lang="en-US" dirty="0"/>
            <a:t> </a:t>
          </a:r>
          <a:r>
            <a:rPr lang="en-US" dirty="0" err="1"/>
            <a:t>elektronike</a:t>
          </a:r>
          <a:endParaRPr lang="en-US" dirty="0"/>
        </a:p>
      </dgm:t>
    </dgm:pt>
    <dgm:pt modelId="{7CFAE28F-AA59-4E7D-B304-2CFC0109EF1E}" type="parTrans" cxnId="{57C61810-85DE-4561-B5E4-0EF6E9A5A3D8}">
      <dgm:prSet/>
      <dgm:spPr/>
      <dgm:t>
        <a:bodyPr/>
        <a:lstStyle/>
        <a:p>
          <a:endParaRPr lang="en-US"/>
        </a:p>
      </dgm:t>
    </dgm:pt>
    <dgm:pt modelId="{F0AAEF0C-9019-4E26-AA91-DE77ECDD2247}" type="sibTrans" cxnId="{57C61810-85DE-4561-B5E4-0EF6E9A5A3D8}">
      <dgm:prSet/>
      <dgm:spPr/>
      <dgm:t>
        <a:bodyPr/>
        <a:lstStyle/>
        <a:p>
          <a:endParaRPr lang="en-US"/>
        </a:p>
      </dgm:t>
    </dgm:pt>
    <dgm:pt modelId="{85CB3943-2320-48EE-AEFA-4B158EE80628}">
      <dgm:prSet phldrT="[Text]"/>
      <dgm:spPr/>
      <dgm:t>
        <a:bodyPr/>
        <a:lstStyle/>
        <a:p>
          <a:r>
            <a:rPr lang="en-US" dirty="0" err="1"/>
            <a:t>Produkte</a:t>
          </a:r>
          <a:r>
            <a:rPr lang="en-US" dirty="0"/>
            <a:t> </a:t>
          </a:r>
          <a:r>
            <a:rPr lang="en-US" dirty="0" err="1"/>
            <a:t>farmaceutike</a:t>
          </a:r>
          <a:endParaRPr lang="en-US" dirty="0"/>
        </a:p>
      </dgm:t>
    </dgm:pt>
    <dgm:pt modelId="{C96A851E-D905-4A52-8625-23B111E7A4A8}" type="parTrans" cxnId="{1ED90294-2A37-4F29-8F54-C165E2CCBEB3}">
      <dgm:prSet/>
      <dgm:spPr/>
      <dgm:t>
        <a:bodyPr/>
        <a:lstStyle/>
        <a:p>
          <a:endParaRPr lang="en-US"/>
        </a:p>
      </dgm:t>
    </dgm:pt>
    <dgm:pt modelId="{E0B03611-5E5D-4B62-98B6-5C5879547EC9}" type="sibTrans" cxnId="{1ED90294-2A37-4F29-8F54-C165E2CCBEB3}">
      <dgm:prSet/>
      <dgm:spPr/>
      <dgm:t>
        <a:bodyPr/>
        <a:lstStyle/>
        <a:p>
          <a:endParaRPr lang="en-US"/>
        </a:p>
      </dgm:t>
    </dgm:pt>
    <dgm:pt modelId="{76204651-330F-429F-B4E8-EDD421DB5ED8}">
      <dgm:prSet phldrT="[Text]"/>
      <dgm:spPr/>
      <dgm:t>
        <a:bodyPr/>
        <a:lstStyle/>
        <a:p>
          <a:r>
            <a:rPr lang="en-US" dirty="0" err="1"/>
            <a:t>Sh</a:t>
          </a:r>
          <a:r>
            <a:rPr lang="sq-AL" dirty="0"/>
            <a:t>ë</a:t>
          </a:r>
          <a:r>
            <a:rPr lang="en-US" dirty="0" err="1"/>
            <a:t>rbime</a:t>
          </a:r>
          <a:r>
            <a:rPr lang="en-US" dirty="0"/>
            <a:t> </a:t>
          </a:r>
          <a:r>
            <a:rPr lang="en-US" dirty="0" err="1"/>
            <a:t>turistike</a:t>
          </a:r>
          <a:r>
            <a:rPr lang="en-US" dirty="0"/>
            <a:t>, </a:t>
          </a:r>
          <a:r>
            <a:rPr lang="en-US" dirty="0" err="1"/>
            <a:t>konsulta</a:t>
          </a:r>
          <a:r>
            <a:rPr lang="en-US" dirty="0"/>
            <a:t>, </a:t>
          </a:r>
          <a:r>
            <a:rPr lang="en-US" dirty="0" err="1"/>
            <a:t>mir</a:t>
          </a:r>
          <a:r>
            <a:rPr lang="sq-AL" dirty="0"/>
            <a:t>ë</a:t>
          </a:r>
          <a:r>
            <a:rPr lang="en-US" dirty="0" err="1"/>
            <a:t>mbajtje</a:t>
          </a:r>
          <a:r>
            <a:rPr lang="en-US" dirty="0"/>
            <a:t> </a:t>
          </a:r>
          <a:r>
            <a:rPr lang="en-US" dirty="0" err="1"/>
            <a:t>etj</a:t>
          </a:r>
          <a:r>
            <a:rPr lang="en-US" dirty="0"/>
            <a:t>.</a:t>
          </a:r>
        </a:p>
      </dgm:t>
    </dgm:pt>
    <dgm:pt modelId="{FA8117D1-617B-4C72-96BA-574B6072616A}" type="parTrans" cxnId="{EDD57585-1D3A-42AE-9EC3-A5790CA3AD9D}">
      <dgm:prSet/>
      <dgm:spPr/>
      <dgm:t>
        <a:bodyPr/>
        <a:lstStyle/>
        <a:p>
          <a:endParaRPr lang="en-US"/>
        </a:p>
      </dgm:t>
    </dgm:pt>
    <dgm:pt modelId="{0B0A2E0D-E664-4204-B042-B7A205847CDF}" type="sibTrans" cxnId="{EDD57585-1D3A-42AE-9EC3-A5790CA3AD9D}">
      <dgm:prSet/>
      <dgm:spPr/>
      <dgm:t>
        <a:bodyPr/>
        <a:lstStyle/>
        <a:p>
          <a:endParaRPr lang="en-US"/>
        </a:p>
      </dgm:t>
    </dgm:pt>
    <dgm:pt modelId="{F82E73C6-73CF-4129-93AA-64D9B1BA8C6C}" type="pres">
      <dgm:prSet presAssocID="{DFF35B9A-9241-4F7D-AFF5-69A2EACFAD2B}" presName="diagram" presStyleCnt="0">
        <dgm:presLayoutVars>
          <dgm:dir/>
          <dgm:resizeHandles val="exact"/>
        </dgm:presLayoutVars>
      </dgm:prSet>
      <dgm:spPr/>
    </dgm:pt>
    <dgm:pt modelId="{7AB123F6-CA65-4BE6-BC82-72A180B0CACD}" type="pres">
      <dgm:prSet presAssocID="{5900DF3F-071B-4F1A-A582-E17B12A37B6D}" presName="node" presStyleLbl="node1" presStyleIdx="0" presStyleCnt="5">
        <dgm:presLayoutVars>
          <dgm:bulletEnabled val="1"/>
        </dgm:presLayoutVars>
      </dgm:prSet>
      <dgm:spPr/>
    </dgm:pt>
    <dgm:pt modelId="{2F598244-F5BE-4D6F-A31C-DEB99BA43EE0}" type="pres">
      <dgm:prSet presAssocID="{D5F8E789-0BFF-418C-86B8-D427E9762159}" presName="sibTrans" presStyleCnt="0"/>
      <dgm:spPr/>
    </dgm:pt>
    <dgm:pt modelId="{5DE12967-1390-42E0-92AE-D5FD108A18AB}" type="pres">
      <dgm:prSet presAssocID="{C666D339-398F-46C4-BB46-63B02F94CDB3}" presName="node" presStyleLbl="node1" presStyleIdx="1" presStyleCnt="5">
        <dgm:presLayoutVars>
          <dgm:bulletEnabled val="1"/>
        </dgm:presLayoutVars>
      </dgm:prSet>
      <dgm:spPr/>
    </dgm:pt>
    <dgm:pt modelId="{3B49ADE2-50E8-456F-A207-F0D618A69EA1}" type="pres">
      <dgm:prSet presAssocID="{8E8884C5-8CC7-43ED-9851-E4F6CC8F46E5}" presName="sibTrans" presStyleCnt="0"/>
      <dgm:spPr/>
    </dgm:pt>
    <dgm:pt modelId="{221642A4-71A4-4B31-8C4E-36A5666F1297}" type="pres">
      <dgm:prSet presAssocID="{F925A079-98AB-441F-BD64-3509A2DEFFE0}" presName="node" presStyleLbl="node1" presStyleIdx="2" presStyleCnt="5">
        <dgm:presLayoutVars>
          <dgm:bulletEnabled val="1"/>
        </dgm:presLayoutVars>
      </dgm:prSet>
      <dgm:spPr/>
    </dgm:pt>
    <dgm:pt modelId="{FCCCB555-2E37-4329-9FB7-A47F0DE9056D}" type="pres">
      <dgm:prSet presAssocID="{F0AAEF0C-9019-4E26-AA91-DE77ECDD2247}" presName="sibTrans" presStyleCnt="0"/>
      <dgm:spPr/>
    </dgm:pt>
    <dgm:pt modelId="{1C6A13E8-CCBB-4B4E-9B48-FDCDCEEAF3A2}" type="pres">
      <dgm:prSet presAssocID="{85CB3943-2320-48EE-AEFA-4B158EE80628}" presName="node" presStyleLbl="node1" presStyleIdx="3" presStyleCnt="5">
        <dgm:presLayoutVars>
          <dgm:bulletEnabled val="1"/>
        </dgm:presLayoutVars>
      </dgm:prSet>
      <dgm:spPr/>
    </dgm:pt>
    <dgm:pt modelId="{771310B5-9534-417B-927E-A701AAD5E284}" type="pres">
      <dgm:prSet presAssocID="{E0B03611-5E5D-4B62-98B6-5C5879547EC9}" presName="sibTrans" presStyleCnt="0"/>
      <dgm:spPr/>
    </dgm:pt>
    <dgm:pt modelId="{5009A3C5-605D-458A-B42A-C4324A77F3BC}" type="pres">
      <dgm:prSet presAssocID="{76204651-330F-429F-B4E8-EDD421DB5ED8}" presName="node" presStyleLbl="node1" presStyleIdx="4" presStyleCnt="5">
        <dgm:presLayoutVars>
          <dgm:bulletEnabled val="1"/>
        </dgm:presLayoutVars>
      </dgm:prSet>
      <dgm:spPr/>
    </dgm:pt>
  </dgm:ptLst>
  <dgm:cxnLst>
    <dgm:cxn modelId="{57C61810-85DE-4561-B5E4-0EF6E9A5A3D8}" srcId="{DFF35B9A-9241-4F7D-AFF5-69A2EACFAD2B}" destId="{F925A079-98AB-441F-BD64-3509A2DEFFE0}" srcOrd="2" destOrd="0" parTransId="{7CFAE28F-AA59-4E7D-B304-2CFC0109EF1E}" sibTransId="{F0AAEF0C-9019-4E26-AA91-DE77ECDD2247}"/>
    <dgm:cxn modelId="{EC90F21D-C4E0-42C3-BE9E-F61CB71468D2}" type="presOf" srcId="{F925A079-98AB-441F-BD64-3509A2DEFFE0}" destId="{221642A4-71A4-4B31-8C4E-36A5666F1297}" srcOrd="0" destOrd="0" presId="urn:microsoft.com/office/officeart/2005/8/layout/default"/>
    <dgm:cxn modelId="{525C236E-01E7-44D2-8B45-E64CE1B5C0A5}" srcId="{DFF35B9A-9241-4F7D-AFF5-69A2EACFAD2B}" destId="{C666D339-398F-46C4-BB46-63B02F94CDB3}" srcOrd="1" destOrd="0" parTransId="{D7CBDDB4-B956-4A40-BD79-29B65ED8E4EB}" sibTransId="{8E8884C5-8CC7-43ED-9851-E4F6CC8F46E5}"/>
    <dgm:cxn modelId="{EDD57585-1D3A-42AE-9EC3-A5790CA3AD9D}" srcId="{DFF35B9A-9241-4F7D-AFF5-69A2EACFAD2B}" destId="{76204651-330F-429F-B4E8-EDD421DB5ED8}" srcOrd="4" destOrd="0" parTransId="{FA8117D1-617B-4C72-96BA-574B6072616A}" sibTransId="{0B0A2E0D-E664-4204-B042-B7A205847CDF}"/>
    <dgm:cxn modelId="{76447C8C-7AB9-4A47-8E54-90AB4BC68479}" srcId="{DFF35B9A-9241-4F7D-AFF5-69A2EACFAD2B}" destId="{5900DF3F-071B-4F1A-A582-E17B12A37B6D}" srcOrd="0" destOrd="0" parTransId="{95ADBC3B-B1F2-45B0-930A-480F82E55E3D}" sibTransId="{D5F8E789-0BFF-418C-86B8-D427E9762159}"/>
    <dgm:cxn modelId="{1ED90294-2A37-4F29-8F54-C165E2CCBEB3}" srcId="{DFF35B9A-9241-4F7D-AFF5-69A2EACFAD2B}" destId="{85CB3943-2320-48EE-AEFA-4B158EE80628}" srcOrd="3" destOrd="0" parTransId="{C96A851E-D905-4A52-8625-23B111E7A4A8}" sibTransId="{E0B03611-5E5D-4B62-98B6-5C5879547EC9}"/>
    <dgm:cxn modelId="{7FD1C5B9-F389-46CA-8A74-5E5CE7F92F69}" type="presOf" srcId="{85CB3943-2320-48EE-AEFA-4B158EE80628}" destId="{1C6A13E8-CCBB-4B4E-9B48-FDCDCEEAF3A2}" srcOrd="0" destOrd="0" presId="urn:microsoft.com/office/officeart/2005/8/layout/default"/>
    <dgm:cxn modelId="{997DCAD0-2980-4DE6-94D5-AC35D7CF818A}" type="presOf" srcId="{C666D339-398F-46C4-BB46-63B02F94CDB3}" destId="{5DE12967-1390-42E0-92AE-D5FD108A18AB}" srcOrd="0" destOrd="0" presId="urn:microsoft.com/office/officeart/2005/8/layout/default"/>
    <dgm:cxn modelId="{972918DC-2471-4AD1-BB8D-0D38568C7EBE}" type="presOf" srcId="{76204651-330F-429F-B4E8-EDD421DB5ED8}" destId="{5009A3C5-605D-458A-B42A-C4324A77F3BC}" srcOrd="0" destOrd="0" presId="urn:microsoft.com/office/officeart/2005/8/layout/default"/>
    <dgm:cxn modelId="{1BA048EE-9B69-4166-ACD1-51F88352BBDE}" type="presOf" srcId="{5900DF3F-071B-4F1A-A582-E17B12A37B6D}" destId="{7AB123F6-CA65-4BE6-BC82-72A180B0CACD}" srcOrd="0" destOrd="0" presId="urn:microsoft.com/office/officeart/2005/8/layout/default"/>
    <dgm:cxn modelId="{1438BBF2-AD42-4235-91EA-77A00328DD9B}" type="presOf" srcId="{DFF35B9A-9241-4F7D-AFF5-69A2EACFAD2B}" destId="{F82E73C6-73CF-4129-93AA-64D9B1BA8C6C}" srcOrd="0" destOrd="0" presId="urn:microsoft.com/office/officeart/2005/8/layout/default"/>
    <dgm:cxn modelId="{61F14DF4-EF89-4130-A4BD-F7E71D22A69D}" type="presParOf" srcId="{F82E73C6-73CF-4129-93AA-64D9B1BA8C6C}" destId="{7AB123F6-CA65-4BE6-BC82-72A180B0CACD}" srcOrd="0" destOrd="0" presId="urn:microsoft.com/office/officeart/2005/8/layout/default"/>
    <dgm:cxn modelId="{CCD81081-1DFB-4771-B39F-87A48862D86B}" type="presParOf" srcId="{F82E73C6-73CF-4129-93AA-64D9B1BA8C6C}" destId="{2F598244-F5BE-4D6F-A31C-DEB99BA43EE0}" srcOrd="1" destOrd="0" presId="urn:microsoft.com/office/officeart/2005/8/layout/default"/>
    <dgm:cxn modelId="{1FCFB51D-DB85-4593-938B-93236AFE2885}" type="presParOf" srcId="{F82E73C6-73CF-4129-93AA-64D9B1BA8C6C}" destId="{5DE12967-1390-42E0-92AE-D5FD108A18AB}" srcOrd="2" destOrd="0" presId="urn:microsoft.com/office/officeart/2005/8/layout/default"/>
    <dgm:cxn modelId="{374B1B4C-F87E-4BBC-AC70-068179C1C961}" type="presParOf" srcId="{F82E73C6-73CF-4129-93AA-64D9B1BA8C6C}" destId="{3B49ADE2-50E8-456F-A207-F0D618A69EA1}" srcOrd="3" destOrd="0" presId="urn:microsoft.com/office/officeart/2005/8/layout/default"/>
    <dgm:cxn modelId="{3768FAB3-030B-4C00-A7C8-2678A1DF4AE2}" type="presParOf" srcId="{F82E73C6-73CF-4129-93AA-64D9B1BA8C6C}" destId="{221642A4-71A4-4B31-8C4E-36A5666F1297}" srcOrd="4" destOrd="0" presId="urn:microsoft.com/office/officeart/2005/8/layout/default"/>
    <dgm:cxn modelId="{9CF80644-18BC-4BE8-BBA6-D4F76ED9AF4C}" type="presParOf" srcId="{F82E73C6-73CF-4129-93AA-64D9B1BA8C6C}" destId="{FCCCB555-2E37-4329-9FB7-A47F0DE9056D}" srcOrd="5" destOrd="0" presId="urn:microsoft.com/office/officeart/2005/8/layout/default"/>
    <dgm:cxn modelId="{FB618004-B4C4-4245-A11D-763982D78798}" type="presParOf" srcId="{F82E73C6-73CF-4129-93AA-64D9B1BA8C6C}" destId="{1C6A13E8-CCBB-4B4E-9B48-FDCDCEEAF3A2}" srcOrd="6" destOrd="0" presId="urn:microsoft.com/office/officeart/2005/8/layout/default"/>
    <dgm:cxn modelId="{5048811B-99F1-4AD1-9A1F-412F63BDBA56}" type="presParOf" srcId="{F82E73C6-73CF-4129-93AA-64D9B1BA8C6C}" destId="{771310B5-9534-417B-927E-A701AAD5E284}" srcOrd="7" destOrd="0" presId="urn:microsoft.com/office/officeart/2005/8/layout/default"/>
    <dgm:cxn modelId="{4B14667C-8E81-48D5-8D49-84B1BA89D284}" type="presParOf" srcId="{F82E73C6-73CF-4129-93AA-64D9B1BA8C6C}" destId="{5009A3C5-605D-458A-B42A-C4324A77F3B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8C5ABC-AD69-482F-A2FA-A50531E5A0B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7EAAF0-E4B7-488D-817F-0B10BDF7DA5D}">
      <dgm:prSet phldrT="[Text]"/>
      <dgm:spPr/>
      <dgm:t>
        <a:bodyPr/>
        <a:lstStyle/>
        <a:p>
          <a:r>
            <a:rPr lang="en-US" dirty="0"/>
            <a:t>-</a:t>
          </a:r>
        </a:p>
      </dgm:t>
    </dgm:pt>
    <dgm:pt modelId="{BE9EE600-03E4-4EE5-B9A7-371EAD6F7098}" type="parTrans" cxnId="{C51D8F19-6F11-4D0E-9643-1C7B995318F4}">
      <dgm:prSet/>
      <dgm:spPr/>
      <dgm:t>
        <a:bodyPr/>
        <a:lstStyle/>
        <a:p>
          <a:endParaRPr lang="en-US"/>
        </a:p>
      </dgm:t>
    </dgm:pt>
    <dgm:pt modelId="{19A05A57-7EFE-483B-98CC-E7475A2DC01D}" type="sibTrans" cxnId="{C51D8F19-6F11-4D0E-9643-1C7B995318F4}">
      <dgm:prSet/>
      <dgm:spPr/>
      <dgm:t>
        <a:bodyPr/>
        <a:lstStyle/>
        <a:p>
          <a:endParaRPr lang="en-US"/>
        </a:p>
      </dgm:t>
    </dgm:pt>
    <dgm:pt modelId="{7760F0A6-C36E-4F7A-A95B-468AFAE554EF}">
      <dgm:prSet phldrT="[Text]" custT="1"/>
      <dgm:spPr/>
      <dgm:t>
        <a:bodyPr/>
        <a:lstStyle/>
        <a:p>
          <a:r>
            <a:rPr lang="sq-AL" sz="2000" dirty="0"/>
            <a:t>Nga 197 biznese</a:t>
          </a:r>
          <a:r>
            <a:rPr lang="en-US" sz="2000" dirty="0"/>
            <a:t>, </a:t>
          </a:r>
          <a:r>
            <a:rPr lang="sq-AL" sz="2000" dirty="0"/>
            <a:t>vetëm 8 prej tyre kanë të deklaruar website-t tek QKB</a:t>
          </a:r>
          <a:endParaRPr lang="en-US" sz="2000" dirty="0"/>
        </a:p>
      </dgm:t>
    </dgm:pt>
    <dgm:pt modelId="{56F1D4F7-6E1F-4C1F-8503-458A280FE277}" type="parTrans" cxnId="{4F674375-01B0-4CFD-9C25-3D18C036F649}">
      <dgm:prSet/>
      <dgm:spPr/>
      <dgm:t>
        <a:bodyPr/>
        <a:lstStyle/>
        <a:p>
          <a:endParaRPr lang="en-US"/>
        </a:p>
      </dgm:t>
    </dgm:pt>
    <dgm:pt modelId="{51343878-6C18-4B3D-8522-DAF0165081F1}" type="sibTrans" cxnId="{4F674375-01B0-4CFD-9C25-3D18C036F649}">
      <dgm:prSet/>
      <dgm:spPr/>
      <dgm:t>
        <a:bodyPr/>
        <a:lstStyle/>
        <a:p>
          <a:endParaRPr lang="en-US"/>
        </a:p>
      </dgm:t>
    </dgm:pt>
    <dgm:pt modelId="{0B2EFC36-ADB8-4E5B-8AB2-EBC5EABC1F05}">
      <dgm:prSet phldrT="[Text]"/>
      <dgm:spPr/>
      <dgm:t>
        <a:bodyPr/>
        <a:lstStyle/>
        <a:p>
          <a:r>
            <a:rPr lang="en-US" dirty="0"/>
            <a:t>-</a:t>
          </a:r>
        </a:p>
      </dgm:t>
    </dgm:pt>
    <dgm:pt modelId="{92198C2D-51C0-4C57-A364-8178DC42F94B}" type="parTrans" cxnId="{11304E72-75F8-4829-A3CD-F922141F46B0}">
      <dgm:prSet/>
      <dgm:spPr/>
      <dgm:t>
        <a:bodyPr/>
        <a:lstStyle/>
        <a:p>
          <a:endParaRPr lang="en-US"/>
        </a:p>
      </dgm:t>
    </dgm:pt>
    <dgm:pt modelId="{55BEB371-77DD-46AF-9DAF-337D88D64C1A}" type="sibTrans" cxnId="{11304E72-75F8-4829-A3CD-F922141F46B0}">
      <dgm:prSet/>
      <dgm:spPr/>
      <dgm:t>
        <a:bodyPr/>
        <a:lstStyle/>
        <a:p>
          <a:endParaRPr lang="en-US"/>
        </a:p>
      </dgm:t>
    </dgm:pt>
    <dgm:pt modelId="{9A79592B-42B1-4C20-B7D4-077E6A3F23B7}">
      <dgm:prSet phldrT="[Text]" custT="1"/>
      <dgm:spPr/>
      <dgm:t>
        <a:bodyPr/>
        <a:lstStyle/>
        <a:p>
          <a:r>
            <a:rPr lang="sq-AL" sz="2000" dirty="0"/>
            <a:t>Nga 197 subjekte, rezulton se 92 prej tyre kanë website</a:t>
          </a:r>
          <a:r>
            <a:rPr lang="en-US" sz="2000" dirty="0"/>
            <a:t> </a:t>
          </a:r>
          <a:r>
            <a:rPr lang="sq-AL" sz="2000" dirty="0"/>
            <a:t>ose kanale të medias sociale si </a:t>
          </a:r>
          <a:r>
            <a:rPr lang="en-US" sz="2000" dirty="0"/>
            <a:t>I</a:t>
          </a:r>
          <a:r>
            <a:rPr lang="sq-AL" sz="2000" dirty="0"/>
            <a:t>nstagram</a:t>
          </a:r>
          <a:r>
            <a:rPr lang="en-US" sz="2000" dirty="0"/>
            <a:t>, F</a:t>
          </a:r>
          <a:r>
            <a:rPr lang="sq-AL" sz="2000" dirty="0"/>
            <a:t>acebook</a:t>
          </a:r>
          <a:endParaRPr lang="en-US" sz="2000" dirty="0"/>
        </a:p>
      </dgm:t>
    </dgm:pt>
    <dgm:pt modelId="{AB94076A-78E6-4BC0-9EFD-431336CEE468}" type="parTrans" cxnId="{A124E13E-12B8-4999-A0C6-2B646A6E6918}">
      <dgm:prSet/>
      <dgm:spPr/>
      <dgm:t>
        <a:bodyPr/>
        <a:lstStyle/>
        <a:p>
          <a:endParaRPr lang="en-US"/>
        </a:p>
      </dgm:t>
    </dgm:pt>
    <dgm:pt modelId="{2C45F563-F829-4A38-9CFF-5B9BE6F938C4}" type="sibTrans" cxnId="{A124E13E-12B8-4999-A0C6-2B646A6E6918}">
      <dgm:prSet/>
      <dgm:spPr/>
      <dgm:t>
        <a:bodyPr/>
        <a:lstStyle/>
        <a:p>
          <a:endParaRPr lang="en-US"/>
        </a:p>
      </dgm:t>
    </dgm:pt>
    <dgm:pt modelId="{C337B7CD-FBAA-4ABB-87A5-2D0F9E4CC566}">
      <dgm:prSet phldrT="[Text]"/>
      <dgm:spPr/>
      <dgm:t>
        <a:bodyPr/>
        <a:lstStyle/>
        <a:p>
          <a:r>
            <a:rPr lang="en-US" dirty="0"/>
            <a:t>-</a:t>
          </a:r>
        </a:p>
      </dgm:t>
    </dgm:pt>
    <dgm:pt modelId="{3945153A-5462-486B-A492-DCDEB81E6DDD}" type="parTrans" cxnId="{CF1ABD71-A07E-427C-8BBF-4E05BFAF581D}">
      <dgm:prSet/>
      <dgm:spPr/>
      <dgm:t>
        <a:bodyPr/>
        <a:lstStyle/>
        <a:p>
          <a:endParaRPr lang="en-US"/>
        </a:p>
      </dgm:t>
    </dgm:pt>
    <dgm:pt modelId="{5FDF8BB3-7BAE-4126-9D61-484F4A82AB0B}" type="sibTrans" cxnId="{CF1ABD71-A07E-427C-8BBF-4E05BFAF581D}">
      <dgm:prSet/>
      <dgm:spPr/>
      <dgm:t>
        <a:bodyPr/>
        <a:lstStyle/>
        <a:p>
          <a:endParaRPr lang="en-US"/>
        </a:p>
      </dgm:t>
    </dgm:pt>
    <dgm:pt modelId="{50E03CE4-E7DD-4BC1-9AFD-C158A7615327}">
      <dgm:prSet phldrT="[Text]" custT="1"/>
      <dgm:spPr/>
      <dgm:t>
        <a:bodyPr/>
        <a:lstStyle/>
        <a:p>
          <a:r>
            <a:rPr lang="sq-AL" sz="2000" dirty="0"/>
            <a:t>92 subjekteve u janë monitoruar </a:t>
          </a:r>
          <a:r>
            <a:rPr lang="sq-AL" sz="2000" u="none" dirty="0"/>
            <a:t>website-t zyrtare dhe faqet e rrjeteve sociale, me qëllim kontrollin e përputhshmërisë me kërkesat e specifikuara në legjislacionin shqiptar, Ligji Nr. 9902</a:t>
          </a:r>
          <a:r>
            <a:rPr lang="en-US" sz="2000" u="none" dirty="0"/>
            <a:t>/2008</a:t>
          </a:r>
        </a:p>
      </dgm:t>
    </dgm:pt>
    <dgm:pt modelId="{55C18373-41EE-464B-A481-F528E2759D96}" type="parTrans" cxnId="{11927193-9A6E-42E4-A231-89C5CDDC44F4}">
      <dgm:prSet/>
      <dgm:spPr/>
      <dgm:t>
        <a:bodyPr/>
        <a:lstStyle/>
        <a:p>
          <a:endParaRPr lang="en-US"/>
        </a:p>
      </dgm:t>
    </dgm:pt>
    <dgm:pt modelId="{D1B1F87A-B101-4DB4-80A0-C48B3ED50DAF}" type="sibTrans" cxnId="{11927193-9A6E-42E4-A231-89C5CDDC44F4}">
      <dgm:prSet/>
      <dgm:spPr/>
      <dgm:t>
        <a:bodyPr/>
        <a:lstStyle/>
        <a:p>
          <a:endParaRPr lang="en-US"/>
        </a:p>
      </dgm:t>
    </dgm:pt>
    <dgm:pt modelId="{D7E931EC-5A63-4E5D-B770-47F48CC3A349}">
      <dgm:prSet phldrT="[Text]" custT="1"/>
      <dgm:spPr/>
      <dgm:t>
        <a:bodyPr/>
        <a:lstStyle/>
        <a:p>
          <a:r>
            <a:rPr lang="en-US" sz="2000" dirty="0"/>
            <a:t>N</a:t>
          </a:r>
          <a:r>
            <a:rPr lang="sq-AL" sz="2000" dirty="0"/>
            <a:t>ga këto 92 subjekte,64 prej tyre kanë faqe web të mirëfilltë tregtimi, ku ushtrojnë tregtinë elektronike. </a:t>
          </a:r>
          <a:endParaRPr lang="en-US" sz="2000" dirty="0"/>
        </a:p>
      </dgm:t>
    </dgm:pt>
    <dgm:pt modelId="{52C0DE40-D043-45A3-9507-D1B243753045}" type="parTrans" cxnId="{8E2D2D7D-405F-41D5-9AAE-E5C83568D35C}">
      <dgm:prSet/>
      <dgm:spPr/>
      <dgm:t>
        <a:bodyPr/>
        <a:lstStyle/>
        <a:p>
          <a:endParaRPr lang="en-US"/>
        </a:p>
      </dgm:t>
    </dgm:pt>
    <dgm:pt modelId="{28502970-6C88-4DEC-9B11-19F32080EC75}" type="sibTrans" cxnId="{8E2D2D7D-405F-41D5-9AAE-E5C83568D35C}">
      <dgm:prSet/>
      <dgm:spPr/>
      <dgm:t>
        <a:bodyPr/>
        <a:lstStyle/>
        <a:p>
          <a:endParaRPr lang="en-US"/>
        </a:p>
      </dgm:t>
    </dgm:pt>
    <dgm:pt modelId="{6007E671-94F9-4E20-9052-EE1EA2E28C1C}" type="pres">
      <dgm:prSet presAssocID="{348C5ABC-AD69-482F-A2FA-A50531E5A0B5}" presName="linearFlow" presStyleCnt="0">
        <dgm:presLayoutVars>
          <dgm:dir/>
          <dgm:animLvl val="lvl"/>
          <dgm:resizeHandles val="exact"/>
        </dgm:presLayoutVars>
      </dgm:prSet>
      <dgm:spPr/>
    </dgm:pt>
    <dgm:pt modelId="{1C0C724B-AF69-4A72-A98E-067C320CE1F4}" type="pres">
      <dgm:prSet presAssocID="{AC7EAAF0-E4B7-488D-817F-0B10BDF7DA5D}" presName="composite" presStyleCnt="0"/>
      <dgm:spPr/>
    </dgm:pt>
    <dgm:pt modelId="{8CD73F76-0BB1-4933-ABAD-36516FBACD82}" type="pres">
      <dgm:prSet presAssocID="{AC7EAAF0-E4B7-488D-817F-0B10BDF7DA5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62FD48C2-52FC-4267-8D78-E8DABEADA484}" type="pres">
      <dgm:prSet presAssocID="{AC7EAAF0-E4B7-488D-817F-0B10BDF7DA5D}" presName="descendantText" presStyleLbl="alignAcc1" presStyleIdx="0" presStyleCnt="3" custScaleY="143278">
        <dgm:presLayoutVars>
          <dgm:bulletEnabled val="1"/>
        </dgm:presLayoutVars>
      </dgm:prSet>
      <dgm:spPr/>
    </dgm:pt>
    <dgm:pt modelId="{847E002B-E17F-47A9-B995-49D7E019D538}" type="pres">
      <dgm:prSet presAssocID="{19A05A57-7EFE-483B-98CC-E7475A2DC01D}" presName="sp" presStyleCnt="0"/>
      <dgm:spPr/>
    </dgm:pt>
    <dgm:pt modelId="{6664354C-6C1D-4270-AC20-9242ADCBB637}" type="pres">
      <dgm:prSet presAssocID="{0B2EFC36-ADB8-4E5B-8AB2-EBC5EABC1F05}" presName="composite" presStyleCnt="0"/>
      <dgm:spPr/>
    </dgm:pt>
    <dgm:pt modelId="{EE5471CB-3507-4995-978E-EA9C9A21A1B6}" type="pres">
      <dgm:prSet presAssocID="{0B2EFC36-ADB8-4E5B-8AB2-EBC5EABC1F0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BCE9A32-C9D2-422C-9C4E-0E433386647E}" type="pres">
      <dgm:prSet presAssocID="{0B2EFC36-ADB8-4E5B-8AB2-EBC5EABC1F05}" presName="descendantText" presStyleLbl="alignAcc1" presStyleIdx="1" presStyleCnt="3" custScaleY="145088">
        <dgm:presLayoutVars>
          <dgm:bulletEnabled val="1"/>
        </dgm:presLayoutVars>
      </dgm:prSet>
      <dgm:spPr/>
    </dgm:pt>
    <dgm:pt modelId="{CD50E419-9F3F-488F-AB6F-CB1E8B4C5A3E}" type="pres">
      <dgm:prSet presAssocID="{55BEB371-77DD-46AF-9DAF-337D88D64C1A}" presName="sp" presStyleCnt="0"/>
      <dgm:spPr/>
    </dgm:pt>
    <dgm:pt modelId="{31085E8D-BAC5-4571-BF2F-520A19ACAF48}" type="pres">
      <dgm:prSet presAssocID="{C337B7CD-FBAA-4ABB-87A5-2D0F9E4CC566}" presName="composite" presStyleCnt="0"/>
      <dgm:spPr/>
    </dgm:pt>
    <dgm:pt modelId="{37422FD5-A994-4528-BB6C-3FBBC9C4DF5A}" type="pres">
      <dgm:prSet presAssocID="{C337B7CD-FBAA-4ABB-87A5-2D0F9E4CC56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1B14258-DAEC-4D13-A1D8-4DF32C445135}" type="pres">
      <dgm:prSet presAssocID="{C337B7CD-FBAA-4ABB-87A5-2D0F9E4CC566}" presName="descendantText" presStyleLbl="alignAcc1" presStyleIdx="2" presStyleCnt="3" custScaleY="197952">
        <dgm:presLayoutVars>
          <dgm:bulletEnabled val="1"/>
        </dgm:presLayoutVars>
      </dgm:prSet>
      <dgm:spPr/>
    </dgm:pt>
  </dgm:ptLst>
  <dgm:cxnLst>
    <dgm:cxn modelId="{C167CD08-82AE-4EBF-8AB6-E43ACDC68ED0}" type="presOf" srcId="{C337B7CD-FBAA-4ABB-87A5-2D0F9E4CC566}" destId="{37422FD5-A994-4528-BB6C-3FBBC9C4DF5A}" srcOrd="0" destOrd="0" presId="urn:microsoft.com/office/officeart/2005/8/layout/chevron2"/>
    <dgm:cxn modelId="{5A45100F-B43B-45BE-93B0-BB69B52DBF11}" type="presOf" srcId="{50E03CE4-E7DD-4BC1-9AFD-C158A7615327}" destId="{B1B14258-DAEC-4D13-A1D8-4DF32C445135}" srcOrd="0" destOrd="0" presId="urn:microsoft.com/office/officeart/2005/8/layout/chevron2"/>
    <dgm:cxn modelId="{C51D8F19-6F11-4D0E-9643-1C7B995318F4}" srcId="{348C5ABC-AD69-482F-A2FA-A50531E5A0B5}" destId="{AC7EAAF0-E4B7-488D-817F-0B10BDF7DA5D}" srcOrd="0" destOrd="0" parTransId="{BE9EE600-03E4-4EE5-B9A7-371EAD6F7098}" sibTransId="{19A05A57-7EFE-483B-98CC-E7475A2DC01D}"/>
    <dgm:cxn modelId="{A124E13E-12B8-4999-A0C6-2B646A6E6918}" srcId="{0B2EFC36-ADB8-4E5B-8AB2-EBC5EABC1F05}" destId="{9A79592B-42B1-4C20-B7D4-077E6A3F23B7}" srcOrd="0" destOrd="0" parTransId="{AB94076A-78E6-4BC0-9EFD-431336CEE468}" sibTransId="{2C45F563-F829-4A38-9CFF-5B9BE6F938C4}"/>
    <dgm:cxn modelId="{CF1ABD71-A07E-427C-8BBF-4E05BFAF581D}" srcId="{348C5ABC-AD69-482F-A2FA-A50531E5A0B5}" destId="{C337B7CD-FBAA-4ABB-87A5-2D0F9E4CC566}" srcOrd="2" destOrd="0" parTransId="{3945153A-5462-486B-A492-DCDEB81E6DDD}" sibTransId="{5FDF8BB3-7BAE-4126-9D61-484F4A82AB0B}"/>
    <dgm:cxn modelId="{11304E72-75F8-4829-A3CD-F922141F46B0}" srcId="{348C5ABC-AD69-482F-A2FA-A50531E5A0B5}" destId="{0B2EFC36-ADB8-4E5B-8AB2-EBC5EABC1F05}" srcOrd="1" destOrd="0" parTransId="{92198C2D-51C0-4C57-A364-8178DC42F94B}" sibTransId="{55BEB371-77DD-46AF-9DAF-337D88D64C1A}"/>
    <dgm:cxn modelId="{4F674375-01B0-4CFD-9C25-3D18C036F649}" srcId="{AC7EAAF0-E4B7-488D-817F-0B10BDF7DA5D}" destId="{7760F0A6-C36E-4F7A-A95B-468AFAE554EF}" srcOrd="0" destOrd="0" parTransId="{56F1D4F7-6E1F-4C1F-8503-458A280FE277}" sibTransId="{51343878-6C18-4B3D-8522-DAF0165081F1}"/>
    <dgm:cxn modelId="{8E2D2D7D-405F-41D5-9AAE-E5C83568D35C}" srcId="{0B2EFC36-ADB8-4E5B-8AB2-EBC5EABC1F05}" destId="{D7E931EC-5A63-4E5D-B770-47F48CC3A349}" srcOrd="1" destOrd="0" parTransId="{52C0DE40-D043-45A3-9507-D1B243753045}" sibTransId="{28502970-6C88-4DEC-9B11-19F32080EC75}"/>
    <dgm:cxn modelId="{43DAD48E-7887-4F12-9044-94C2F49D5991}" type="presOf" srcId="{D7E931EC-5A63-4E5D-B770-47F48CC3A349}" destId="{EBCE9A32-C9D2-422C-9C4E-0E433386647E}" srcOrd="0" destOrd="1" presId="urn:microsoft.com/office/officeart/2005/8/layout/chevron2"/>
    <dgm:cxn modelId="{11927193-9A6E-42E4-A231-89C5CDDC44F4}" srcId="{C337B7CD-FBAA-4ABB-87A5-2D0F9E4CC566}" destId="{50E03CE4-E7DD-4BC1-9AFD-C158A7615327}" srcOrd="0" destOrd="0" parTransId="{55C18373-41EE-464B-A481-F528E2759D96}" sibTransId="{D1B1F87A-B101-4DB4-80A0-C48B3ED50DAF}"/>
    <dgm:cxn modelId="{F178B5B1-3D0E-4832-9987-CD3AF7407B23}" type="presOf" srcId="{348C5ABC-AD69-482F-A2FA-A50531E5A0B5}" destId="{6007E671-94F9-4E20-9052-EE1EA2E28C1C}" srcOrd="0" destOrd="0" presId="urn:microsoft.com/office/officeart/2005/8/layout/chevron2"/>
    <dgm:cxn modelId="{0AEC51CF-3868-4763-A0C9-1735C1F3B682}" type="presOf" srcId="{AC7EAAF0-E4B7-488D-817F-0B10BDF7DA5D}" destId="{8CD73F76-0BB1-4933-ABAD-36516FBACD82}" srcOrd="0" destOrd="0" presId="urn:microsoft.com/office/officeart/2005/8/layout/chevron2"/>
    <dgm:cxn modelId="{B41323DA-FD99-4D75-A66B-B6B9E985B913}" type="presOf" srcId="{0B2EFC36-ADB8-4E5B-8AB2-EBC5EABC1F05}" destId="{EE5471CB-3507-4995-978E-EA9C9A21A1B6}" srcOrd="0" destOrd="0" presId="urn:microsoft.com/office/officeart/2005/8/layout/chevron2"/>
    <dgm:cxn modelId="{3F64EAF1-F2B1-40AB-9D96-F65B0FDEAF4A}" type="presOf" srcId="{7760F0A6-C36E-4F7A-A95B-468AFAE554EF}" destId="{62FD48C2-52FC-4267-8D78-E8DABEADA484}" srcOrd="0" destOrd="0" presId="urn:microsoft.com/office/officeart/2005/8/layout/chevron2"/>
    <dgm:cxn modelId="{CDFBD9FA-C2A1-49CF-A764-3856E5710190}" type="presOf" srcId="{9A79592B-42B1-4C20-B7D4-077E6A3F23B7}" destId="{EBCE9A32-C9D2-422C-9C4E-0E433386647E}" srcOrd="0" destOrd="0" presId="urn:microsoft.com/office/officeart/2005/8/layout/chevron2"/>
    <dgm:cxn modelId="{577D29F4-49BB-40F5-8516-2E4B18A37224}" type="presParOf" srcId="{6007E671-94F9-4E20-9052-EE1EA2E28C1C}" destId="{1C0C724B-AF69-4A72-A98E-067C320CE1F4}" srcOrd="0" destOrd="0" presId="urn:microsoft.com/office/officeart/2005/8/layout/chevron2"/>
    <dgm:cxn modelId="{91C5B272-D34E-4F60-A9CF-EB86E2D89D1E}" type="presParOf" srcId="{1C0C724B-AF69-4A72-A98E-067C320CE1F4}" destId="{8CD73F76-0BB1-4933-ABAD-36516FBACD82}" srcOrd="0" destOrd="0" presId="urn:microsoft.com/office/officeart/2005/8/layout/chevron2"/>
    <dgm:cxn modelId="{7AB7B64E-185E-4D8A-816D-E1EB1613E802}" type="presParOf" srcId="{1C0C724B-AF69-4A72-A98E-067C320CE1F4}" destId="{62FD48C2-52FC-4267-8D78-E8DABEADA484}" srcOrd="1" destOrd="0" presId="urn:microsoft.com/office/officeart/2005/8/layout/chevron2"/>
    <dgm:cxn modelId="{2E5E97C1-9108-4EFB-BF19-CE2CF32DE351}" type="presParOf" srcId="{6007E671-94F9-4E20-9052-EE1EA2E28C1C}" destId="{847E002B-E17F-47A9-B995-49D7E019D538}" srcOrd="1" destOrd="0" presId="urn:microsoft.com/office/officeart/2005/8/layout/chevron2"/>
    <dgm:cxn modelId="{DAD69497-A8E4-4DCD-B613-85EF57B58CDD}" type="presParOf" srcId="{6007E671-94F9-4E20-9052-EE1EA2E28C1C}" destId="{6664354C-6C1D-4270-AC20-9242ADCBB637}" srcOrd="2" destOrd="0" presId="urn:microsoft.com/office/officeart/2005/8/layout/chevron2"/>
    <dgm:cxn modelId="{94CD7984-97A7-40A3-B8C4-0B750180439C}" type="presParOf" srcId="{6664354C-6C1D-4270-AC20-9242ADCBB637}" destId="{EE5471CB-3507-4995-978E-EA9C9A21A1B6}" srcOrd="0" destOrd="0" presId="urn:microsoft.com/office/officeart/2005/8/layout/chevron2"/>
    <dgm:cxn modelId="{B47E619B-DC14-4C75-A55C-E5620C127483}" type="presParOf" srcId="{6664354C-6C1D-4270-AC20-9242ADCBB637}" destId="{EBCE9A32-C9D2-422C-9C4E-0E433386647E}" srcOrd="1" destOrd="0" presId="urn:microsoft.com/office/officeart/2005/8/layout/chevron2"/>
    <dgm:cxn modelId="{C8335A6A-82AF-424C-850E-3D10DC329608}" type="presParOf" srcId="{6007E671-94F9-4E20-9052-EE1EA2E28C1C}" destId="{CD50E419-9F3F-488F-AB6F-CB1E8B4C5A3E}" srcOrd="3" destOrd="0" presId="urn:microsoft.com/office/officeart/2005/8/layout/chevron2"/>
    <dgm:cxn modelId="{43B07617-FDBF-4B7D-A9E0-7B2B1F0D96F4}" type="presParOf" srcId="{6007E671-94F9-4E20-9052-EE1EA2E28C1C}" destId="{31085E8D-BAC5-4571-BF2F-520A19ACAF48}" srcOrd="4" destOrd="0" presId="urn:microsoft.com/office/officeart/2005/8/layout/chevron2"/>
    <dgm:cxn modelId="{7645D3B0-7D0B-4D4D-858D-3EBCB5C50603}" type="presParOf" srcId="{31085E8D-BAC5-4571-BF2F-520A19ACAF48}" destId="{37422FD5-A994-4528-BB6C-3FBBC9C4DF5A}" srcOrd="0" destOrd="0" presId="urn:microsoft.com/office/officeart/2005/8/layout/chevron2"/>
    <dgm:cxn modelId="{B6D49B1C-DA83-468C-85F1-512EA6B275D7}" type="presParOf" srcId="{31085E8D-BAC5-4571-BF2F-520A19ACAF48}" destId="{B1B14258-DAEC-4D13-A1D8-4DF32C44513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F5BAF5-3090-4443-A93E-32077CE698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806EE2-6E64-43AA-8BF4-E523C5D4CCA7}">
      <dgm:prSet phldrT="[Text]"/>
      <dgm:spPr/>
      <dgm:t>
        <a:bodyPr/>
        <a:lstStyle/>
        <a:p>
          <a:r>
            <a:rPr lang="en-US" dirty="0"/>
            <a:t>&gt;</a:t>
          </a:r>
        </a:p>
      </dgm:t>
    </dgm:pt>
    <dgm:pt modelId="{01D1302B-C97C-4A78-A19B-26405C1E0D53}" type="parTrans" cxnId="{F47BC59A-BBC7-4961-961D-E7DA5723E544}">
      <dgm:prSet/>
      <dgm:spPr/>
      <dgm:t>
        <a:bodyPr/>
        <a:lstStyle/>
        <a:p>
          <a:endParaRPr lang="en-US"/>
        </a:p>
      </dgm:t>
    </dgm:pt>
    <dgm:pt modelId="{C6FE76BC-B3DC-4CEB-886F-CECAE820E60A}" type="sibTrans" cxnId="{F47BC59A-BBC7-4961-961D-E7DA5723E544}">
      <dgm:prSet/>
      <dgm:spPr/>
      <dgm:t>
        <a:bodyPr/>
        <a:lstStyle/>
        <a:p>
          <a:endParaRPr lang="en-US"/>
        </a:p>
      </dgm:t>
    </dgm:pt>
    <dgm:pt modelId="{2AB1CD69-58C4-4514-BF28-3B94E1F43D3D}">
      <dgm:prSet phldrT="[Text]"/>
      <dgm:spPr/>
      <dgm:t>
        <a:bodyPr/>
        <a:lstStyle/>
        <a:p>
          <a:r>
            <a:rPr lang="sq-AL" dirty="0"/>
            <a:t>Për shumicën e subjekteve, 72 prej tyre ose 81.1% të totalit</a:t>
          </a:r>
          <a:r>
            <a:rPr lang="en-US" dirty="0"/>
            <a:t>, </a:t>
          </a:r>
          <a:r>
            <a:rPr lang="sq-AL" dirty="0"/>
            <a:t>nuk është e aplikueshme që tregtari vepron në emër të një tregtari tjetër. </a:t>
          </a:r>
          <a:endParaRPr lang="en-US" dirty="0"/>
        </a:p>
      </dgm:t>
    </dgm:pt>
    <dgm:pt modelId="{243FBD9F-14EE-4013-A2FB-AF0E6142FD2A}" type="parTrans" cxnId="{AFCEB994-7639-49A5-9C48-00292CF0AEF8}">
      <dgm:prSet/>
      <dgm:spPr/>
      <dgm:t>
        <a:bodyPr/>
        <a:lstStyle/>
        <a:p>
          <a:endParaRPr lang="en-US"/>
        </a:p>
      </dgm:t>
    </dgm:pt>
    <dgm:pt modelId="{360289EE-030C-4DCB-AE40-326C8E980633}" type="sibTrans" cxnId="{AFCEB994-7639-49A5-9C48-00292CF0AEF8}">
      <dgm:prSet/>
      <dgm:spPr/>
      <dgm:t>
        <a:bodyPr/>
        <a:lstStyle/>
        <a:p>
          <a:endParaRPr lang="en-US"/>
        </a:p>
      </dgm:t>
    </dgm:pt>
    <dgm:pt modelId="{3DF8F894-388D-4431-9AA1-E04E4305E9AC}">
      <dgm:prSet phldrT="[Text]"/>
      <dgm:spPr/>
      <dgm:t>
        <a:bodyPr/>
        <a:lstStyle/>
        <a:p>
          <a:r>
            <a:rPr lang="en-US" dirty="0"/>
            <a:t>&gt;</a:t>
          </a:r>
        </a:p>
      </dgm:t>
    </dgm:pt>
    <dgm:pt modelId="{927DB25A-1621-404F-8630-3B594173CBA3}" type="parTrans" cxnId="{87CC3559-B0C2-4609-A340-B160969628CC}">
      <dgm:prSet/>
      <dgm:spPr/>
      <dgm:t>
        <a:bodyPr/>
        <a:lstStyle/>
        <a:p>
          <a:endParaRPr lang="en-US"/>
        </a:p>
      </dgm:t>
    </dgm:pt>
    <dgm:pt modelId="{5A754F3B-DF74-48FE-85EC-F9789189722C}" type="sibTrans" cxnId="{87CC3559-B0C2-4609-A340-B160969628CC}">
      <dgm:prSet/>
      <dgm:spPr/>
      <dgm:t>
        <a:bodyPr/>
        <a:lstStyle/>
        <a:p>
          <a:endParaRPr lang="en-US"/>
        </a:p>
      </dgm:t>
    </dgm:pt>
    <dgm:pt modelId="{F2CE37CF-769C-47C8-9B35-B08D0CD519B7}">
      <dgm:prSet phldrT="[Text]"/>
      <dgm:spPr/>
      <dgm:t>
        <a:bodyPr/>
        <a:lstStyle/>
        <a:p>
          <a:r>
            <a:rPr lang="sq-AL" dirty="0"/>
            <a:t>Në 11 raste (11.1%) tregtari nuk vepron në emër të një tregtari tjetër. </a:t>
          </a:r>
          <a:endParaRPr lang="en-US" dirty="0"/>
        </a:p>
      </dgm:t>
    </dgm:pt>
    <dgm:pt modelId="{392C56CD-7905-4724-9640-DA8734A8DB5E}" type="parTrans" cxnId="{60A5F714-F7CF-4046-8421-BA37C4699C34}">
      <dgm:prSet/>
      <dgm:spPr/>
      <dgm:t>
        <a:bodyPr/>
        <a:lstStyle/>
        <a:p>
          <a:endParaRPr lang="en-US"/>
        </a:p>
      </dgm:t>
    </dgm:pt>
    <dgm:pt modelId="{C6AA90F0-BBFB-42C1-A1CB-DD34C333F987}" type="sibTrans" cxnId="{60A5F714-F7CF-4046-8421-BA37C4699C34}">
      <dgm:prSet/>
      <dgm:spPr/>
      <dgm:t>
        <a:bodyPr/>
        <a:lstStyle/>
        <a:p>
          <a:endParaRPr lang="en-US"/>
        </a:p>
      </dgm:t>
    </dgm:pt>
    <dgm:pt modelId="{4354A74B-4534-4BF2-82C7-CF9E4F7D19F7}">
      <dgm:prSet phldrT="[Text]"/>
      <dgm:spPr/>
      <dgm:t>
        <a:bodyPr/>
        <a:lstStyle/>
        <a:p>
          <a:r>
            <a:rPr lang="en-US" dirty="0"/>
            <a:t>&gt;</a:t>
          </a:r>
        </a:p>
      </dgm:t>
    </dgm:pt>
    <dgm:pt modelId="{13E52FA5-CBDB-4016-A953-74B246AE2DB8}" type="parTrans" cxnId="{F70FC101-85E7-442E-B543-E4B1FBADA7D3}">
      <dgm:prSet/>
      <dgm:spPr/>
      <dgm:t>
        <a:bodyPr/>
        <a:lstStyle/>
        <a:p>
          <a:endParaRPr lang="en-US"/>
        </a:p>
      </dgm:t>
    </dgm:pt>
    <dgm:pt modelId="{4B88E376-CF2F-4254-862B-91D97C4FE522}" type="sibTrans" cxnId="{F70FC101-85E7-442E-B543-E4B1FBADA7D3}">
      <dgm:prSet/>
      <dgm:spPr/>
      <dgm:t>
        <a:bodyPr/>
        <a:lstStyle/>
        <a:p>
          <a:endParaRPr lang="en-US"/>
        </a:p>
      </dgm:t>
    </dgm:pt>
    <dgm:pt modelId="{0CD53E9C-E2B4-4897-B03E-698067CBCB86}">
      <dgm:prSet phldrT="[Text]"/>
      <dgm:spPr/>
      <dgm:t>
        <a:bodyPr/>
        <a:lstStyle/>
        <a:p>
          <a:r>
            <a:rPr lang="sq-AL" dirty="0"/>
            <a:t>Vetëm në 7 raste (7.8%) tregtari ka vepruar në emër të një tregtari tjetër. </a:t>
          </a:r>
          <a:endParaRPr lang="en-US" dirty="0"/>
        </a:p>
      </dgm:t>
    </dgm:pt>
    <dgm:pt modelId="{8CA71B6D-8FDC-49EA-A1FF-11C3A5EB8331}" type="parTrans" cxnId="{A9A631DC-FA5D-4A4F-AC98-17B5FA4019D6}">
      <dgm:prSet/>
      <dgm:spPr/>
      <dgm:t>
        <a:bodyPr/>
        <a:lstStyle/>
        <a:p>
          <a:endParaRPr lang="en-US"/>
        </a:p>
      </dgm:t>
    </dgm:pt>
    <dgm:pt modelId="{20FB05A0-0718-4406-BF73-52EBC0F61125}" type="sibTrans" cxnId="{A9A631DC-FA5D-4A4F-AC98-17B5FA4019D6}">
      <dgm:prSet/>
      <dgm:spPr/>
      <dgm:t>
        <a:bodyPr/>
        <a:lstStyle/>
        <a:p>
          <a:endParaRPr lang="en-US"/>
        </a:p>
      </dgm:t>
    </dgm:pt>
    <dgm:pt modelId="{E48B8EE6-2C42-4D99-A60A-BD920FDCDE74}" type="pres">
      <dgm:prSet presAssocID="{6FF5BAF5-3090-4443-A93E-32077CE698FC}" presName="Name0" presStyleCnt="0">
        <dgm:presLayoutVars>
          <dgm:dir/>
          <dgm:animLvl val="lvl"/>
          <dgm:resizeHandles val="exact"/>
        </dgm:presLayoutVars>
      </dgm:prSet>
      <dgm:spPr/>
    </dgm:pt>
    <dgm:pt modelId="{7B2DE1DA-E507-4781-8F61-722EC807F17D}" type="pres">
      <dgm:prSet presAssocID="{BC806EE2-6E64-43AA-8BF4-E523C5D4CCA7}" presName="linNode" presStyleCnt="0"/>
      <dgm:spPr/>
    </dgm:pt>
    <dgm:pt modelId="{8BCFC14B-98DC-4311-8E50-31794F9FB98A}" type="pres">
      <dgm:prSet presAssocID="{BC806EE2-6E64-43AA-8BF4-E523C5D4CCA7}" presName="parentText" presStyleLbl="node1" presStyleIdx="0" presStyleCnt="3" custScaleX="28601">
        <dgm:presLayoutVars>
          <dgm:chMax val="1"/>
          <dgm:bulletEnabled val="1"/>
        </dgm:presLayoutVars>
      </dgm:prSet>
      <dgm:spPr/>
    </dgm:pt>
    <dgm:pt modelId="{8F055EDE-BA86-452F-8CBC-C43DC3E825B0}" type="pres">
      <dgm:prSet presAssocID="{BC806EE2-6E64-43AA-8BF4-E523C5D4CCA7}" presName="descendantText" presStyleLbl="alignAccFollowNode1" presStyleIdx="0" presStyleCnt="3" custScaleX="126735">
        <dgm:presLayoutVars>
          <dgm:bulletEnabled val="1"/>
        </dgm:presLayoutVars>
      </dgm:prSet>
      <dgm:spPr/>
    </dgm:pt>
    <dgm:pt modelId="{258C1021-E438-417D-9123-010C0206E5B5}" type="pres">
      <dgm:prSet presAssocID="{C6FE76BC-B3DC-4CEB-886F-CECAE820E60A}" presName="sp" presStyleCnt="0"/>
      <dgm:spPr/>
    </dgm:pt>
    <dgm:pt modelId="{A38DA0DF-1B6C-4956-B666-A00F8EEAA7B3}" type="pres">
      <dgm:prSet presAssocID="{3DF8F894-388D-4431-9AA1-E04E4305E9AC}" presName="linNode" presStyleCnt="0"/>
      <dgm:spPr/>
    </dgm:pt>
    <dgm:pt modelId="{A4DBA82B-4189-4A78-BC04-0392C7E30E06}" type="pres">
      <dgm:prSet presAssocID="{3DF8F894-388D-4431-9AA1-E04E4305E9AC}" presName="parentText" presStyleLbl="node1" presStyleIdx="1" presStyleCnt="3" custScaleX="29218">
        <dgm:presLayoutVars>
          <dgm:chMax val="1"/>
          <dgm:bulletEnabled val="1"/>
        </dgm:presLayoutVars>
      </dgm:prSet>
      <dgm:spPr/>
    </dgm:pt>
    <dgm:pt modelId="{2CC9CC90-2924-43A9-A338-8A6E67B4063A}" type="pres">
      <dgm:prSet presAssocID="{3DF8F894-388D-4431-9AA1-E04E4305E9AC}" presName="descendantText" presStyleLbl="alignAccFollowNode1" presStyleIdx="1" presStyleCnt="3" custScaleX="126041">
        <dgm:presLayoutVars>
          <dgm:bulletEnabled val="1"/>
        </dgm:presLayoutVars>
      </dgm:prSet>
      <dgm:spPr/>
    </dgm:pt>
    <dgm:pt modelId="{B63FAEB4-5BAE-46DD-9C1E-E94E9104E5D7}" type="pres">
      <dgm:prSet presAssocID="{5A754F3B-DF74-48FE-85EC-F9789189722C}" presName="sp" presStyleCnt="0"/>
      <dgm:spPr/>
    </dgm:pt>
    <dgm:pt modelId="{21FBC65F-A29D-4D5F-B5CF-DE4EA6190459}" type="pres">
      <dgm:prSet presAssocID="{4354A74B-4534-4BF2-82C7-CF9E4F7D19F7}" presName="linNode" presStyleCnt="0"/>
      <dgm:spPr/>
    </dgm:pt>
    <dgm:pt modelId="{70FB4904-4C5A-4A13-BE34-4A2B89D0FE6D}" type="pres">
      <dgm:prSet presAssocID="{4354A74B-4534-4BF2-82C7-CF9E4F7D19F7}" presName="parentText" presStyleLbl="node1" presStyleIdx="2" presStyleCnt="3" custScaleX="29218">
        <dgm:presLayoutVars>
          <dgm:chMax val="1"/>
          <dgm:bulletEnabled val="1"/>
        </dgm:presLayoutVars>
      </dgm:prSet>
      <dgm:spPr/>
    </dgm:pt>
    <dgm:pt modelId="{C4953F2B-2CDA-4D89-9BE1-038D75B0EC05}" type="pres">
      <dgm:prSet presAssocID="{4354A74B-4534-4BF2-82C7-CF9E4F7D19F7}" presName="descendantText" presStyleLbl="alignAccFollowNode1" presStyleIdx="2" presStyleCnt="3" custScaleX="126041">
        <dgm:presLayoutVars>
          <dgm:bulletEnabled val="1"/>
        </dgm:presLayoutVars>
      </dgm:prSet>
      <dgm:spPr/>
    </dgm:pt>
  </dgm:ptLst>
  <dgm:cxnLst>
    <dgm:cxn modelId="{F70FC101-85E7-442E-B543-E4B1FBADA7D3}" srcId="{6FF5BAF5-3090-4443-A93E-32077CE698FC}" destId="{4354A74B-4534-4BF2-82C7-CF9E4F7D19F7}" srcOrd="2" destOrd="0" parTransId="{13E52FA5-CBDB-4016-A953-74B246AE2DB8}" sibTransId="{4B88E376-CF2F-4254-862B-91D97C4FE522}"/>
    <dgm:cxn modelId="{60A5F714-F7CF-4046-8421-BA37C4699C34}" srcId="{3DF8F894-388D-4431-9AA1-E04E4305E9AC}" destId="{F2CE37CF-769C-47C8-9B35-B08D0CD519B7}" srcOrd="0" destOrd="0" parTransId="{392C56CD-7905-4724-9640-DA8734A8DB5E}" sibTransId="{C6AA90F0-BBFB-42C1-A1CB-DD34C333F987}"/>
    <dgm:cxn modelId="{8A79A326-44F0-4CE2-BBB6-09D4297FA89B}" type="presOf" srcId="{BC806EE2-6E64-43AA-8BF4-E523C5D4CCA7}" destId="{8BCFC14B-98DC-4311-8E50-31794F9FB98A}" srcOrd="0" destOrd="0" presId="urn:microsoft.com/office/officeart/2005/8/layout/vList5"/>
    <dgm:cxn modelId="{42F5263E-B0C9-4709-8DC0-8A40B0910FE8}" type="presOf" srcId="{4354A74B-4534-4BF2-82C7-CF9E4F7D19F7}" destId="{70FB4904-4C5A-4A13-BE34-4A2B89D0FE6D}" srcOrd="0" destOrd="0" presId="urn:microsoft.com/office/officeart/2005/8/layout/vList5"/>
    <dgm:cxn modelId="{1CF0C15C-64BF-4671-8517-E9F04E36766B}" type="presOf" srcId="{F2CE37CF-769C-47C8-9B35-B08D0CD519B7}" destId="{2CC9CC90-2924-43A9-A338-8A6E67B4063A}" srcOrd="0" destOrd="0" presId="urn:microsoft.com/office/officeart/2005/8/layout/vList5"/>
    <dgm:cxn modelId="{EF0B1469-2C84-4D95-8870-FC89868B93A8}" type="presOf" srcId="{0CD53E9C-E2B4-4897-B03E-698067CBCB86}" destId="{C4953F2B-2CDA-4D89-9BE1-038D75B0EC05}" srcOrd="0" destOrd="0" presId="urn:microsoft.com/office/officeart/2005/8/layout/vList5"/>
    <dgm:cxn modelId="{87CC3559-B0C2-4609-A340-B160969628CC}" srcId="{6FF5BAF5-3090-4443-A93E-32077CE698FC}" destId="{3DF8F894-388D-4431-9AA1-E04E4305E9AC}" srcOrd="1" destOrd="0" parTransId="{927DB25A-1621-404F-8630-3B594173CBA3}" sibTransId="{5A754F3B-DF74-48FE-85EC-F9789189722C}"/>
    <dgm:cxn modelId="{AFCEB994-7639-49A5-9C48-00292CF0AEF8}" srcId="{BC806EE2-6E64-43AA-8BF4-E523C5D4CCA7}" destId="{2AB1CD69-58C4-4514-BF28-3B94E1F43D3D}" srcOrd="0" destOrd="0" parTransId="{243FBD9F-14EE-4013-A2FB-AF0E6142FD2A}" sibTransId="{360289EE-030C-4DCB-AE40-326C8E980633}"/>
    <dgm:cxn modelId="{F47BC59A-BBC7-4961-961D-E7DA5723E544}" srcId="{6FF5BAF5-3090-4443-A93E-32077CE698FC}" destId="{BC806EE2-6E64-43AA-8BF4-E523C5D4CCA7}" srcOrd="0" destOrd="0" parTransId="{01D1302B-C97C-4A78-A19B-26405C1E0D53}" sibTransId="{C6FE76BC-B3DC-4CEB-886F-CECAE820E60A}"/>
    <dgm:cxn modelId="{D32EA79D-A6B7-4C41-991B-9262CEAC79EB}" type="presOf" srcId="{2AB1CD69-58C4-4514-BF28-3B94E1F43D3D}" destId="{8F055EDE-BA86-452F-8CBC-C43DC3E825B0}" srcOrd="0" destOrd="0" presId="urn:microsoft.com/office/officeart/2005/8/layout/vList5"/>
    <dgm:cxn modelId="{AD3BBCC5-9EAB-48CA-85D5-0E6281223280}" type="presOf" srcId="{3DF8F894-388D-4431-9AA1-E04E4305E9AC}" destId="{A4DBA82B-4189-4A78-BC04-0392C7E30E06}" srcOrd="0" destOrd="0" presId="urn:microsoft.com/office/officeart/2005/8/layout/vList5"/>
    <dgm:cxn modelId="{BB2DD5C7-E42F-4DE6-9529-B95E901643FC}" type="presOf" srcId="{6FF5BAF5-3090-4443-A93E-32077CE698FC}" destId="{E48B8EE6-2C42-4D99-A60A-BD920FDCDE74}" srcOrd="0" destOrd="0" presId="urn:microsoft.com/office/officeart/2005/8/layout/vList5"/>
    <dgm:cxn modelId="{A9A631DC-FA5D-4A4F-AC98-17B5FA4019D6}" srcId="{4354A74B-4534-4BF2-82C7-CF9E4F7D19F7}" destId="{0CD53E9C-E2B4-4897-B03E-698067CBCB86}" srcOrd="0" destOrd="0" parTransId="{8CA71B6D-8FDC-49EA-A1FF-11C3A5EB8331}" sibTransId="{20FB05A0-0718-4406-BF73-52EBC0F61125}"/>
    <dgm:cxn modelId="{C25B5264-814D-4BC5-9631-53595A3C00FF}" type="presParOf" srcId="{E48B8EE6-2C42-4D99-A60A-BD920FDCDE74}" destId="{7B2DE1DA-E507-4781-8F61-722EC807F17D}" srcOrd="0" destOrd="0" presId="urn:microsoft.com/office/officeart/2005/8/layout/vList5"/>
    <dgm:cxn modelId="{ED82F722-DEDC-4B4B-AC8B-1F24680A45C5}" type="presParOf" srcId="{7B2DE1DA-E507-4781-8F61-722EC807F17D}" destId="{8BCFC14B-98DC-4311-8E50-31794F9FB98A}" srcOrd="0" destOrd="0" presId="urn:microsoft.com/office/officeart/2005/8/layout/vList5"/>
    <dgm:cxn modelId="{B9033DF1-250B-4320-85FB-4B6A6396B91E}" type="presParOf" srcId="{7B2DE1DA-E507-4781-8F61-722EC807F17D}" destId="{8F055EDE-BA86-452F-8CBC-C43DC3E825B0}" srcOrd="1" destOrd="0" presId="urn:microsoft.com/office/officeart/2005/8/layout/vList5"/>
    <dgm:cxn modelId="{A3AC6C42-ED3A-41D2-9265-C678288A0C5A}" type="presParOf" srcId="{E48B8EE6-2C42-4D99-A60A-BD920FDCDE74}" destId="{258C1021-E438-417D-9123-010C0206E5B5}" srcOrd="1" destOrd="0" presId="urn:microsoft.com/office/officeart/2005/8/layout/vList5"/>
    <dgm:cxn modelId="{56224BB5-FEA8-4FA8-ACCE-583F979D2171}" type="presParOf" srcId="{E48B8EE6-2C42-4D99-A60A-BD920FDCDE74}" destId="{A38DA0DF-1B6C-4956-B666-A00F8EEAA7B3}" srcOrd="2" destOrd="0" presId="urn:microsoft.com/office/officeart/2005/8/layout/vList5"/>
    <dgm:cxn modelId="{C69DD548-0ADB-4BBB-8C88-CBCDA8E2B786}" type="presParOf" srcId="{A38DA0DF-1B6C-4956-B666-A00F8EEAA7B3}" destId="{A4DBA82B-4189-4A78-BC04-0392C7E30E06}" srcOrd="0" destOrd="0" presId="urn:microsoft.com/office/officeart/2005/8/layout/vList5"/>
    <dgm:cxn modelId="{281D9EC3-F7C7-47EC-AB78-D76D64ECCC5A}" type="presParOf" srcId="{A38DA0DF-1B6C-4956-B666-A00F8EEAA7B3}" destId="{2CC9CC90-2924-43A9-A338-8A6E67B4063A}" srcOrd="1" destOrd="0" presId="urn:microsoft.com/office/officeart/2005/8/layout/vList5"/>
    <dgm:cxn modelId="{64BF50F9-FA6E-40A6-ACB1-6D624BB0830F}" type="presParOf" srcId="{E48B8EE6-2C42-4D99-A60A-BD920FDCDE74}" destId="{B63FAEB4-5BAE-46DD-9C1E-E94E9104E5D7}" srcOrd="3" destOrd="0" presId="urn:microsoft.com/office/officeart/2005/8/layout/vList5"/>
    <dgm:cxn modelId="{60F824E8-6510-47A8-AAA5-780851ED7BD8}" type="presParOf" srcId="{E48B8EE6-2C42-4D99-A60A-BD920FDCDE74}" destId="{21FBC65F-A29D-4D5F-B5CF-DE4EA6190459}" srcOrd="4" destOrd="0" presId="urn:microsoft.com/office/officeart/2005/8/layout/vList5"/>
    <dgm:cxn modelId="{30BC161F-0220-4D31-9B32-83F67C8443E7}" type="presParOf" srcId="{21FBC65F-A29D-4D5F-B5CF-DE4EA6190459}" destId="{70FB4904-4C5A-4A13-BE34-4A2B89D0FE6D}" srcOrd="0" destOrd="0" presId="urn:microsoft.com/office/officeart/2005/8/layout/vList5"/>
    <dgm:cxn modelId="{B259F599-93FA-4C6D-BEC1-10B4DEDD208B}" type="presParOf" srcId="{21FBC65F-A29D-4D5F-B5CF-DE4EA6190459}" destId="{C4953F2B-2CDA-4D89-9BE1-038D75B0EC0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F5BAF5-3090-4443-A93E-32077CE698F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806EE2-6E64-43AA-8BF4-E523C5D4CCA7}">
      <dgm:prSet phldrT="[Text]"/>
      <dgm:spPr/>
      <dgm:t>
        <a:bodyPr/>
        <a:lstStyle/>
        <a:p>
          <a:r>
            <a:rPr lang="en-US" dirty="0"/>
            <a:t>&gt;</a:t>
          </a:r>
        </a:p>
      </dgm:t>
    </dgm:pt>
    <dgm:pt modelId="{01D1302B-C97C-4A78-A19B-26405C1E0D53}" type="parTrans" cxnId="{F47BC59A-BBC7-4961-961D-E7DA5723E544}">
      <dgm:prSet/>
      <dgm:spPr/>
      <dgm:t>
        <a:bodyPr/>
        <a:lstStyle/>
        <a:p>
          <a:endParaRPr lang="en-US"/>
        </a:p>
      </dgm:t>
    </dgm:pt>
    <dgm:pt modelId="{C6FE76BC-B3DC-4CEB-886F-CECAE820E60A}" type="sibTrans" cxnId="{F47BC59A-BBC7-4961-961D-E7DA5723E544}">
      <dgm:prSet/>
      <dgm:spPr/>
      <dgm:t>
        <a:bodyPr/>
        <a:lstStyle/>
        <a:p>
          <a:endParaRPr lang="en-US"/>
        </a:p>
      </dgm:t>
    </dgm:pt>
    <dgm:pt modelId="{2AB1CD69-58C4-4514-BF28-3B94E1F43D3D}">
      <dgm:prSet phldrT="[Text]" custT="1"/>
      <dgm:spPr/>
      <dgm:t>
        <a:bodyPr/>
        <a:lstStyle/>
        <a:p>
          <a:pPr algn="just"/>
          <a:r>
            <a:rPr lang="en-US" sz="2000" dirty="0" err="1"/>
            <a:t>Vetëm</a:t>
          </a:r>
          <a:r>
            <a:rPr lang="en-US" sz="2000" dirty="0"/>
            <a:t> </a:t>
          </a:r>
          <a:r>
            <a:rPr lang="en-US" sz="2000" dirty="0" err="1"/>
            <a:t>në</a:t>
          </a:r>
          <a:r>
            <a:rPr lang="en-US" sz="2000" dirty="0"/>
            <a:t> </a:t>
          </a:r>
          <a:r>
            <a:rPr lang="en-US" sz="2000" b="1" dirty="0"/>
            <a:t>18.5% </a:t>
          </a:r>
          <a:r>
            <a:rPr lang="en-US" sz="2000" b="1" dirty="0" err="1"/>
            <a:t>të</a:t>
          </a:r>
          <a:r>
            <a:rPr lang="en-US" sz="2000" b="1" dirty="0"/>
            <a:t> </a:t>
          </a:r>
          <a:r>
            <a:rPr lang="en-US" sz="2000" b="1" dirty="0" err="1"/>
            <a:t>rasteve</a:t>
          </a:r>
          <a:r>
            <a:rPr lang="en-US" sz="2000" b="1" dirty="0"/>
            <a:t> </a:t>
          </a:r>
          <a:r>
            <a:rPr lang="en-US" sz="2000" b="1" dirty="0" err="1"/>
            <a:t>konsumatorit</a:t>
          </a:r>
          <a:r>
            <a:rPr lang="en-US" sz="2000" b="1" dirty="0"/>
            <a:t> </a:t>
          </a:r>
          <a:r>
            <a:rPr lang="en-US" sz="2000" b="1" dirty="0" err="1"/>
            <a:t>i</a:t>
          </a:r>
          <a:r>
            <a:rPr lang="en-US" sz="2000" b="1" dirty="0"/>
            <a:t> </a:t>
          </a:r>
          <a:r>
            <a:rPr lang="en-US" sz="2000" b="1" dirty="0" err="1"/>
            <a:t>sigurohet</a:t>
          </a:r>
          <a:r>
            <a:rPr lang="en-US" sz="2000" b="1" dirty="0"/>
            <a:t> </a:t>
          </a:r>
          <a:r>
            <a:rPr lang="en-US" sz="2000" b="1" dirty="0" err="1"/>
            <a:t>informacion</a:t>
          </a:r>
          <a:r>
            <a:rPr lang="en-US" sz="2000" b="1" dirty="0"/>
            <a:t> </a:t>
          </a:r>
          <a:r>
            <a:rPr lang="en-US" sz="2000" dirty="0" err="1"/>
            <a:t>mbi</a:t>
          </a:r>
          <a:r>
            <a:rPr lang="en-US" sz="2000" dirty="0"/>
            <a:t> </a:t>
          </a:r>
          <a:r>
            <a:rPr lang="en-US" sz="2000" b="0" dirty="0" err="1"/>
            <a:t>të</a:t>
          </a:r>
          <a:r>
            <a:rPr lang="en-US" sz="2000" b="0" dirty="0"/>
            <a:t> </a:t>
          </a:r>
          <a:r>
            <a:rPr lang="en-US" sz="2000" b="0" dirty="0" err="1"/>
            <a:t>drejtën</a:t>
          </a:r>
          <a:r>
            <a:rPr lang="en-US" sz="2000" b="0" dirty="0"/>
            <a:t> e </a:t>
          </a:r>
          <a:r>
            <a:rPr lang="en-US" sz="2000" b="0" dirty="0" err="1"/>
            <a:t>heqjes</a:t>
          </a:r>
          <a:r>
            <a:rPr lang="en-US" sz="2000" b="0" dirty="0"/>
            <a:t> </a:t>
          </a:r>
          <a:r>
            <a:rPr lang="en-US" sz="2000" b="0" dirty="0" err="1"/>
            <a:t>dorë</a:t>
          </a:r>
          <a:r>
            <a:rPr lang="en-US" sz="2000" b="0" dirty="0"/>
            <a:t> </a:t>
          </a:r>
          <a:r>
            <a:rPr lang="en-US" sz="2000" b="0" dirty="0" err="1"/>
            <a:t>nga</a:t>
          </a:r>
          <a:r>
            <a:rPr lang="en-US" sz="2000" b="0" dirty="0"/>
            <a:t> </a:t>
          </a:r>
          <a:r>
            <a:rPr lang="en-US" sz="2000" b="0" dirty="0" err="1"/>
            <a:t>kontrata</a:t>
          </a:r>
          <a:r>
            <a:rPr lang="en-US" sz="2000" b="0" dirty="0"/>
            <a:t> </a:t>
          </a:r>
          <a:r>
            <a:rPr lang="en-US" sz="2000" b="0" dirty="0" err="1"/>
            <a:t>brenda</a:t>
          </a:r>
          <a:r>
            <a:rPr lang="en-US" sz="2000" b="0" dirty="0"/>
            <a:t> </a:t>
          </a:r>
          <a:r>
            <a:rPr lang="en-US" sz="2000" b="0" dirty="0" err="1"/>
            <a:t>një</a:t>
          </a:r>
          <a:r>
            <a:rPr lang="en-US" sz="2000" b="0" dirty="0"/>
            <a:t> </a:t>
          </a:r>
          <a:r>
            <a:rPr lang="en-US" sz="2000" b="0" dirty="0" err="1"/>
            <a:t>afati</a:t>
          </a:r>
          <a:r>
            <a:rPr lang="en-US" sz="2000" b="0" dirty="0"/>
            <a:t> </a:t>
          </a:r>
          <a:r>
            <a:rPr lang="en-US" sz="2000" b="0" dirty="0" err="1"/>
            <a:t>prej</a:t>
          </a:r>
          <a:r>
            <a:rPr lang="en-US" sz="2000" b="0" dirty="0"/>
            <a:t> 14 </a:t>
          </a:r>
          <a:r>
            <a:rPr lang="en-US" sz="2000" b="0" dirty="0" err="1"/>
            <a:t>ditësh</a:t>
          </a:r>
          <a:r>
            <a:rPr lang="en-US" sz="2000" b="0" dirty="0"/>
            <a:t>, pa </a:t>
          </a:r>
          <a:r>
            <a:rPr lang="en-US" sz="2000" dirty="0" err="1"/>
            <a:t>dhënë</a:t>
          </a:r>
          <a:r>
            <a:rPr lang="en-US" sz="2000" dirty="0"/>
            <a:t> </a:t>
          </a:r>
          <a:r>
            <a:rPr lang="en-US" sz="2000" dirty="0" err="1"/>
            <a:t>ndonjë</a:t>
          </a:r>
          <a:r>
            <a:rPr lang="en-US" sz="2000" dirty="0"/>
            <a:t> </a:t>
          </a:r>
          <a:r>
            <a:rPr lang="en-US" sz="2000" dirty="0" err="1"/>
            <a:t>arsye</a:t>
          </a:r>
          <a:r>
            <a:rPr lang="en-US" sz="2000" dirty="0"/>
            <a:t>.</a:t>
          </a:r>
        </a:p>
      </dgm:t>
    </dgm:pt>
    <dgm:pt modelId="{243FBD9F-14EE-4013-A2FB-AF0E6142FD2A}" type="parTrans" cxnId="{AFCEB994-7639-49A5-9C48-00292CF0AEF8}">
      <dgm:prSet/>
      <dgm:spPr/>
      <dgm:t>
        <a:bodyPr/>
        <a:lstStyle/>
        <a:p>
          <a:endParaRPr lang="en-US"/>
        </a:p>
      </dgm:t>
    </dgm:pt>
    <dgm:pt modelId="{360289EE-030C-4DCB-AE40-326C8E980633}" type="sibTrans" cxnId="{AFCEB994-7639-49A5-9C48-00292CF0AEF8}">
      <dgm:prSet/>
      <dgm:spPr/>
      <dgm:t>
        <a:bodyPr/>
        <a:lstStyle/>
        <a:p>
          <a:endParaRPr lang="en-US"/>
        </a:p>
      </dgm:t>
    </dgm:pt>
    <dgm:pt modelId="{3DF8F894-388D-4431-9AA1-E04E4305E9AC}">
      <dgm:prSet phldrT="[Text]"/>
      <dgm:spPr/>
      <dgm:t>
        <a:bodyPr/>
        <a:lstStyle/>
        <a:p>
          <a:r>
            <a:rPr lang="en-US" dirty="0"/>
            <a:t>&gt;</a:t>
          </a:r>
        </a:p>
      </dgm:t>
    </dgm:pt>
    <dgm:pt modelId="{927DB25A-1621-404F-8630-3B594173CBA3}" type="parTrans" cxnId="{87CC3559-B0C2-4609-A340-B160969628CC}">
      <dgm:prSet/>
      <dgm:spPr/>
      <dgm:t>
        <a:bodyPr/>
        <a:lstStyle/>
        <a:p>
          <a:endParaRPr lang="en-US"/>
        </a:p>
      </dgm:t>
    </dgm:pt>
    <dgm:pt modelId="{5A754F3B-DF74-48FE-85EC-F9789189722C}" type="sibTrans" cxnId="{87CC3559-B0C2-4609-A340-B160969628CC}">
      <dgm:prSet/>
      <dgm:spPr/>
      <dgm:t>
        <a:bodyPr/>
        <a:lstStyle/>
        <a:p>
          <a:endParaRPr lang="en-US"/>
        </a:p>
      </dgm:t>
    </dgm:pt>
    <dgm:pt modelId="{F2CE37CF-769C-47C8-9B35-B08D0CD519B7}">
      <dgm:prSet phldrT="[Text]"/>
      <dgm:spPr/>
      <dgm:t>
        <a:bodyPr/>
        <a:lstStyle/>
        <a:p>
          <a:pPr algn="l"/>
          <a:endParaRPr lang="en-US" sz="1600" dirty="0"/>
        </a:p>
      </dgm:t>
    </dgm:pt>
    <dgm:pt modelId="{392C56CD-7905-4724-9640-DA8734A8DB5E}" type="parTrans" cxnId="{60A5F714-F7CF-4046-8421-BA37C4699C34}">
      <dgm:prSet/>
      <dgm:spPr/>
      <dgm:t>
        <a:bodyPr/>
        <a:lstStyle/>
        <a:p>
          <a:endParaRPr lang="en-US"/>
        </a:p>
      </dgm:t>
    </dgm:pt>
    <dgm:pt modelId="{C6AA90F0-BBFB-42C1-A1CB-DD34C333F987}" type="sibTrans" cxnId="{60A5F714-F7CF-4046-8421-BA37C4699C34}">
      <dgm:prSet/>
      <dgm:spPr/>
      <dgm:t>
        <a:bodyPr/>
        <a:lstStyle/>
        <a:p>
          <a:endParaRPr lang="en-US"/>
        </a:p>
      </dgm:t>
    </dgm:pt>
    <dgm:pt modelId="{22481AD9-2756-4955-97A6-A80A730C07C2}">
      <dgm:prSet phldrT="[Text]" custT="1"/>
      <dgm:spPr/>
      <dgm:t>
        <a:bodyPr/>
        <a:lstStyle/>
        <a:p>
          <a:pPr algn="just"/>
          <a:r>
            <a:rPr lang="en-US" sz="2000" dirty="0" err="1"/>
            <a:t>Shumica</a:t>
          </a:r>
          <a:r>
            <a:rPr lang="en-US" sz="2000" dirty="0"/>
            <a:t> e </a:t>
          </a:r>
          <a:r>
            <a:rPr lang="en-US" sz="2000" dirty="0" err="1"/>
            <a:t>subjekteve</a:t>
          </a:r>
          <a:r>
            <a:rPr lang="en-US" sz="2000" dirty="0"/>
            <a:t> </a:t>
          </a:r>
          <a:r>
            <a:rPr lang="en-US" sz="2000" b="1" dirty="0"/>
            <a:t>(81.5%)</a:t>
          </a:r>
          <a:r>
            <a:rPr lang="en-US" sz="2000" dirty="0"/>
            <a:t> </a:t>
          </a:r>
          <a:r>
            <a:rPr lang="en-US" sz="2000" dirty="0" err="1"/>
            <a:t>kërkojnë</a:t>
          </a:r>
          <a:r>
            <a:rPr lang="en-US" sz="2000" dirty="0"/>
            <a:t> </a:t>
          </a:r>
          <a:r>
            <a:rPr lang="en-US" sz="2000" dirty="0" err="1"/>
            <a:t>arsyen</a:t>
          </a:r>
          <a:r>
            <a:rPr lang="en-US" sz="2000" dirty="0"/>
            <a:t> e </a:t>
          </a:r>
          <a:r>
            <a:rPr lang="en-US" sz="2000" dirty="0" err="1"/>
            <a:t>heqjes</a:t>
          </a:r>
          <a:r>
            <a:rPr lang="en-US" sz="2000" dirty="0"/>
            <a:t> </a:t>
          </a:r>
          <a:r>
            <a:rPr lang="en-US" sz="2000" dirty="0" err="1"/>
            <a:t>dorë</a:t>
          </a:r>
          <a:r>
            <a:rPr lang="en-US" sz="2000" dirty="0"/>
            <a:t> </a:t>
          </a:r>
          <a:r>
            <a:rPr lang="en-US" sz="2000" dirty="0" err="1"/>
            <a:t>nga</a:t>
          </a:r>
          <a:r>
            <a:rPr lang="en-US" sz="2000" dirty="0"/>
            <a:t> </a:t>
          </a:r>
          <a:r>
            <a:rPr lang="en-US" sz="2000" dirty="0" err="1"/>
            <a:t>kontrata</a:t>
          </a:r>
          <a:r>
            <a:rPr lang="en-US" sz="2000" dirty="0"/>
            <a:t>.</a:t>
          </a:r>
        </a:p>
      </dgm:t>
    </dgm:pt>
    <dgm:pt modelId="{15B67FC2-80C8-4563-90ED-9BD8F46052A9}" type="parTrans" cxnId="{12779FE9-B4AC-45CA-ACB4-8163032ABCBF}">
      <dgm:prSet/>
      <dgm:spPr/>
      <dgm:t>
        <a:bodyPr/>
        <a:lstStyle/>
        <a:p>
          <a:endParaRPr lang="en-US"/>
        </a:p>
      </dgm:t>
    </dgm:pt>
    <dgm:pt modelId="{92013C14-A8B5-4349-90AF-DE4BFEB1F73D}" type="sibTrans" cxnId="{12779FE9-B4AC-45CA-ACB4-8163032ABCBF}">
      <dgm:prSet/>
      <dgm:spPr/>
      <dgm:t>
        <a:bodyPr/>
        <a:lstStyle/>
        <a:p>
          <a:endParaRPr lang="en-US"/>
        </a:p>
      </dgm:t>
    </dgm:pt>
    <dgm:pt modelId="{F109D052-D7EC-4A40-9C8C-01013C8278CA}">
      <dgm:prSet custT="1"/>
      <dgm:spPr/>
      <dgm:t>
        <a:bodyPr/>
        <a:lstStyle/>
        <a:p>
          <a:pPr algn="just"/>
          <a:r>
            <a:rPr lang="en-US" sz="2000" dirty="0" err="1"/>
            <a:t>Për</a:t>
          </a:r>
          <a:r>
            <a:rPr lang="en-US" sz="2000" dirty="0"/>
            <a:t> </a:t>
          </a:r>
          <a:r>
            <a:rPr lang="en-US" sz="2000" dirty="0" err="1"/>
            <a:t>ato</a:t>
          </a:r>
          <a:r>
            <a:rPr lang="en-US" sz="2000" dirty="0"/>
            <a:t> </a:t>
          </a:r>
          <a:r>
            <a:rPr lang="en-US" sz="2000" dirty="0" err="1"/>
            <a:t>raste</a:t>
          </a:r>
          <a:r>
            <a:rPr lang="en-US" sz="2000" dirty="0"/>
            <a:t> </a:t>
          </a:r>
          <a:r>
            <a:rPr lang="en-US" sz="2000" dirty="0" err="1"/>
            <a:t>në</a:t>
          </a:r>
          <a:r>
            <a:rPr lang="en-US" sz="2000" dirty="0"/>
            <a:t>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cilat</a:t>
          </a:r>
          <a:r>
            <a:rPr lang="en-US" sz="2000" dirty="0"/>
            <a:t> </a:t>
          </a:r>
          <a:r>
            <a:rPr lang="en-US" sz="2000" dirty="0" err="1"/>
            <a:t>sigurohet</a:t>
          </a:r>
          <a:r>
            <a:rPr lang="en-US" sz="2000" dirty="0"/>
            <a:t> </a:t>
          </a:r>
          <a:r>
            <a:rPr lang="en-US" sz="2000" dirty="0" err="1"/>
            <a:t>informacioni</a:t>
          </a:r>
          <a:r>
            <a:rPr lang="en-US" sz="2000" dirty="0"/>
            <a:t> </a:t>
          </a:r>
          <a:r>
            <a:rPr lang="en-US" sz="2000" dirty="0" err="1"/>
            <a:t>lidhur</a:t>
          </a:r>
          <a:r>
            <a:rPr lang="en-US" sz="2000" dirty="0"/>
            <a:t> me </a:t>
          </a:r>
          <a:r>
            <a:rPr lang="en-US" sz="2000" dirty="0" err="1"/>
            <a:t>heqjen</a:t>
          </a:r>
          <a:r>
            <a:rPr lang="en-US" sz="2000" dirty="0"/>
            <a:t> </a:t>
          </a:r>
          <a:r>
            <a:rPr lang="en-US" sz="2000" dirty="0" err="1"/>
            <a:t>dorë</a:t>
          </a:r>
          <a:r>
            <a:rPr lang="en-US" sz="2000" dirty="0"/>
            <a:t> </a:t>
          </a:r>
          <a:r>
            <a:rPr lang="en-US" sz="2000" dirty="0" err="1"/>
            <a:t>nga</a:t>
          </a:r>
          <a:r>
            <a:rPr lang="en-US" sz="2000" dirty="0"/>
            <a:t> </a:t>
          </a:r>
          <a:r>
            <a:rPr lang="en-US" sz="2000" dirty="0" err="1"/>
            <a:t>kontrata</a:t>
          </a:r>
          <a:r>
            <a:rPr lang="en-US" sz="2000" dirty="0"/>
            <a:t> pa </a:t>
          </a:r>
          <a:r>
            <a:rPr lang="en-US" sz="2000" dirty="0" err="1"/>
            <a:t>asnjë</a:t>
          </a:r>
          <a:r>
            <a:rPr lang="en-US" sz="2000" dirty="0"/>
            <a:t> </a:t>
          </a:r>
          <a:r>
            <a:rPr lang="en-US" sz="2000" dirty="0" err="1"/>
            <a:t>arsye</a:t>
          </a:r>
          <a:r>
            <a:rPr lang="en-US" sz="2000" dirty="0"/>
            <a:t> </a:t>
          </a:r>
          <a:r>
            <a:rPr lang="en-US" sz="2000" dirty="0" err="1"/>
            <a:t>brenda</a:t>
          </a:r>
          <a:r>
            <a:rPr lang="en-US" sz="2000" dirty="0"/>
            <a:t> 14 </a:t>
          </a:r>
          <a:r>
            <a:rPr lang="en-US" sz="2000" dirty="0" err="1"/>
            <a:t>ditësh</a:t>
          </a:r>
          <a:r>
            <a:rPr lang="en-US" sz="2000" dirty="0"/>
            <a:t>, </a:t>
          </a:r>
          <a:r>
            <a:rPr lang="en-US" sz="2000" dirty="0" err="1"/>
            <a:t>vetëm</a:t>
          </a:r>
          <a:r>
            <a:rPr lang="en-US" sz="2000" dirty="0"/>
            <a:t> 23.4% e </a:t>
          </a:r>
          <a:r>
            <a:rPr lang="en-US" sz="2000" dirty="0" err="1"/>
            <a:t>paraqesin</a:t>
          </a:r>
          <a:r>
            <a:rPr lang="en-US" sz="2000" dirty="0"/>
            <a:t> </a:t>
          </a:r>
          <a:r>
            <a:rPr lang="en-US" sz="2000" dirty="0" err="1"/>
            <a:t>si</a:t>
          </a:r>
          <a:r>
            <a:rPr lang="en-US" sz="2000" dirty="0"/>
            <a:t> </a:t>
          </a:r>
          <a:r>
            <a:rPr lang="en-US" sz="2000" dirty="0" err="1"/>
            <a:t>informacion</a:t>
          </a:r>
          <a:r>
            <a:rPr lang="en-US" sz="2000" dirty="0"/>
            <a:t> </a:t>
          </a:r>
          <a:r>
            <a:rPr lang="en-US" sz="2000" dirty="0" err="1"/>
            <a:t>në</a:t>
          </a:r>
          <a:r>
            <a:rPr lang="en-US" sz="2000" dirty="0"/>
            <a:t> </a:t>
          </a:r>
          <a:r>
            <a:rPr lang="en-US" sz="2000" dirty="0" err="1"/>
            <a:t>mënyrë</a:t>
          </a:r>
          <a:r>
            <a:rPr lang="en-US" sz="2000" dirty="0"/>
            <a:t>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qartë</a:t>
          </a:r>
          <a:r>
            <a:rPr lang="en-US" sz="2000" dirty="0"/>
            <a:t> </a:t>
          </a:r>
          <a:r>
            <a:rPr lang="en-US" sz="2000" dirty="0" err="1"/>
            <a:t>dhe</a:t>
          </a:r>
          <a:r>
            <a:rPr lang="en-US" sz="2000" dirty="0"/>
            <a:t>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kuptueshme</a:t>
          </a:r>
          <a:r>
            <a:rPr lang="en-US" sz="2000" dirty="0"/>
            <a:t>. </a:t>
          </a:r>
        </a:p>
      </dgm:t>
    </dgm:pt>
    <dgm:pt modelId="{514D8EDF-B65D-42F7-B788-842DD24F69B5}" type="parTrans" cxnId="{504EDE1D-4234-4E0C-ABD8-EFE2F53E19C7}">
      <dgm:prSet/>
      <dgm:spPr/>
      <dgm:t>
        <a:bodyPr/>
        <a:lstStyle/>
        <a:p>
          <a:endParaRPr lang="en-US"/>
        </a:p>
      </dgm:t>
    </dgm:pt>
    <dgm:pt modelId="{9B911F42-07F3-4162-9EE6-4E94CCDCD9D1}" type="sibTrans" cxnId="{504EDE1D-4234-4E0C-ABD8-EFE2F53E19C7}">
      <dgm:prSet/>
      <dgm:spPr/>
      <dgm:t>
        <a:bodyPr/>
        <a:lstStyle/>
        <a:p>
          <a:endParaRPr lang="en-US"/>
        </a:p>
      </dgm:t>
    </dgm:pt>
    <dgm:pt modelId="{BA3052F2-C131-4633-AAD0-89DBE623FA63}">
      <dgm:prSet custT="1"/>
      <dgm:spPr/>
      <dgm:t>
        <a:bodyPr/>
        <a:lstStyle/>
        <a:p>
          <a:pPr algn="just"/>
          <a:r>
            <a:rPr lang="en-US" sz="2000" dirty="0" err="1"/>
            <a:t>Në</a:t>
          </a:r>
          <a:r>
            <a:rPr lang="en-US" sz="2000" dirty="0"/>
            <a:t> 76.6%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rasteve</a:t>
          </a:r>
          <a:r>
            <a:rPr lang="en-US" sz="2000" dirty="0"/>
            <a:t> </a:t>
          </a:r>
          <a:r>
            <a:rPr lang="en-US" sz="2000" dirty="0" err="1"/>
            <a:t>nuk</a:t>
          </a:r>
          <a:r>
            <a:rPr lang="en-US" sz="2000" dirty="0"/>
            <a:t> </a:t>
          </a:r>
          <a:r>
            <a:rPr lang="en-US" sz="2000" dirty="0" err="1"/>
            <a:t>sigurohet</a:t>
          </a:r>
          <a:r>
            <a:rPr lang="en-US" sz="2000" dirty="0"/>
            <a:t> </a:t>
          </a:r>
          <a:r>
            <a:rPr lang="en-US" sz="2000" dirty="0" err="1"/>
            <a:t>informacion</a:t>
          </a:r>
          <a:r>
            <a:rPr lang="en-US" sz="2000" dirty="0"/>
            <a:t> </a:t>
          </a:r>
          <a:r>
            <a:rPr lang="en-US" sz="2000" dirty="0" err="1"/>
            <a:t>në</a:t>
          </a:r>
          <a:r>
            <a:rPr lang="en-US" sz="2000" dirty="0"/>
            <a:t> </a:t>
          </a:r>
          <a:r>
            <a:rPr lang="en-US" sz="2000" dirty="0" err="1"/>
            <a:t>mënyrë</a:t>
          </a:r>
          <a:r>
            <a:rPr lang="en-US" sz="2000" dirty="0"/>
            <a:t>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qartë</a:t>
          </a:r>
          <a:r>
            <a:rPr lang="en-US" sz="2000" dirty="0"/>
            <a:t> </a:t>
          </a:r>
          <a:r>
            <a:rPr lang="en-US" sz="2000" dirty="0" err="1"/>
            <a:t>dhe</a:t>
          </a:r>
          <a:r>
            <a:rPr lang="en-US" sz="2000" dirty="0"/>
            <a:t> </a:t>
          </a:r>
          <a:r>
            <a:rPr lang="en-US" sz="2000" dirty="0" err="1"/>
            <a:t>të</a:t>
          </a:r>
          <a:r>
            <a:rPr lang="en-US" sz="2000" dirty="0"/>
            <a:t> </a:t>
          </a:r>
          <a:r>
            <a:rPr lang="en-US" sz="2000" dirty="0" err="1"/>
            <a:t>kuptueshme</a:t>
          </a:r>
          <a:r>
            <a:rPr lang="en-US" sz="2000" dirty="0"/>
            <a:t>.</a:t>
          </a:r>
        </a:p>
      </dgm:t>
    </dgm:pt>
    <dgm:pt modelId="{8D778473-CE71-4F55-AD8A-5713E47C0601}" type="parTrans" cxnId="{B2668D45-FAFE-428C-8779-C33468FD10FD}">
      <dgm:prSet/>
      <dgm:spPr/>
      <dgm:t>
        <a:bodyPr/>
        <a:lstStyle/>
        <a:p>
          <a:endParaRPr lang="en-US"/>
        </a:p>
      </dgm:t>
    </dgm:pt>
    <dgm:pt modelId="{CF11CD45-D3CB-46D3-AB57-086ECDF42F67}" type="sibTrans" cxnId="{B2668D45-FAFE-428C-8779-C33468FD10FD}">
      <dgm:prSet/>
      <dgm:spPr/>
      <dgm:t>
        <a:bodyPr/>
        <a:lstStyle/>
        <a:p>
          <a:endParaRPr lang="en-US"/>
        </a:p>
      </dgm:t>
    </dgm:pt>
    <dgm:pt modelId="{E48B8EE6-2C42-4D99-A60A-BD920FDCDE74}" type="pres">
      <dgm:prSet presAssocID="{6FF5BAF5-3090-4443-A93E-32077CE698FC}" presName="Name0" presStyleCnt="0">
        <dgm:presLayoutVars>
          <dgm:dir/>
          <dgm:animLvl val="lvl"/>
          <dgm:resizeHandles val="exact"/>
        </dgm:presLayoutVars>
      </dgm:prSet>
      <dgm:spPr/>
    </dgm:pt>
    <dgm:pt modelId="{7B2DE1DA-E507-4781-8F61-722EC807F17D}" type="pres">
      <dgm:prSet presAssocID="{BC806EE2-6E64-43AA-8BF4-E523C5D4CCA7}" presName="linNode" presStyleCnt="0"/>
      <dgm:spPr/>
    </dgm:pt>
    <dgm:pt modelId="{8BCFC14B-98DC-4311-8E50-31794F9FB98A}" type="pres">
      <dgm:prSet presAssocID="{BC806EE2-6E64-43AA-8BF4-E523C5D4CCA7}" presName="parentText" presStyleLbl="node1" presStyleIdx="0" presStyleCnt="2" custScaleX="28601">
        <dgm:presLayoutVars>
          <dgm:chMax val="1"/>
          <dgm:bulletEnabled val="1"/>
        </dgm:presLayoutVars>
      </dgm:prSet>
      <dgm:spPr/>
    </dgm:pt>
    <dgm:pt modelId="{8F055EDE-BA86-452F-8CBC-C43DC3E825B0}" type="pres">
      <dgm:prSet presAssocID="{BC806EE2-6E64-43AA-8BF4-E523C5D4CCA7}" presName="descendantText" presStyleLbl="alignAccFollowNode1" presStyleIdx="0" presStyleCnt="2" custScaleX="126735" custScaleY="121394">
        <dgm:presLayoutVars>
          <dgm:bulletEnabled val="1"/>
        </dgm:presLayoutVars>
      </dgm:prSet>
      <dgm:spPr/>
    </dgm:pt>
    <dgm:pt modelId="{258C1021-E438-417D-9123-010C0206E5B5}" type="pres">
      <dgm:prSet presAssocID="{C6FE76BC-B3DC-4CEB-886F-CECAE820E60A}" presName="sp" presStyleCnt="0"/>
      <dgm:spPr/>
    </dgm:pt>
    <dgm:pt modelId="{A38DA0DF-1B6C-4956-B666-A00F8EEAA7B3}" type="pres">
      <dgm:prSet presAssocID="{3DF8F894-388D-4431-9AA1-E04E4305E9AC}" presName="linNode" presStyleCnt="0"/>
      <dgm:spPr/>
    </dgm:pt>
    <dgm:pt modelId="{A4DBA82B-4189-4A78-BC04-0392C7E30E06}" type="pres">
      <dgm:prSet presAssocID="{3DF8F894-388D-4431-9AA1-E04E4305E9AC}" presName="parentText" presStyleLbl="node1" presStyleIdx="1" presStyleCnt="2" custScaleX="29218">
        <dgm:presLayoutVars>
          <dgm:chMax val="1"/>
          <dgm:bulletEnabled val="1"/>
        </dgm:presLayoutVars>
      </dgm:prSet>
      <dgm:spPr/>
    </dgm:pt>
    <dgm:pt modelId="{2CC9CC90-2924-43A9-A338-8A6E67B4063A}" type="pres">
      <dgm:prSet presAssocID="{3DF8F894-388D-4431-9AA1-E04E4305E9AC}" presName="descendantText" presStyleLbl="alignAccFollowNode1" presStyleIdx="1" presStyleCnt="2" custScaleX="126041" custScaleY="121394">
        <dgm:presLayoutVars>
          <dgm:bulletEnabled val="1"/>
        </dgm:presLayoutVars>
      </dgm:prSet>
      <dgm:spPr/>
    </dgm:pt>
  </dgm:ptLst>
  <dgm:cxnLst>
    <dgm:cxn modelId="{65A9E508-1ECE-4E32-85F0-C8F7067FF271}" type="presOf" srcId="{BA3052F2-C131-4633-AAD0-89DBE623FA63}" destId="{2CC9CC90-2924-43A9-A338-8A6E67B4063A}" srcOrd="0" destOrd="2" presId="urn:microsoft.com/office/officeart/2005/8/layout/vList5"/>
    <dgm:cxn modelId="{20FC5709-C6AA-4F83-8593-0896F530B28C}" type="presOf" srcId="{3DF8F894-388D-4431-9AA1-E04E4305E9AC}" destId="{A4DBA82B-4189-4A78-BC04-0392C7E30E06}" srcOrd="0" destOrd="0" presId="urn:microsoft.com/office/officeart/2005/8/layout/vList5"/>
    <dgm:cxn modelId="{5CDCC509-88B8-4C62-8354-B38AB809B9DF}" type="presOf" srcId="{2AB1CD69-58C4-4514-BF28-3B94E1F43D3D}" destId="{8F055EDE-BA86-452F-8CBC-C43DC3E825B0}" srcOrd="0" destOrd="0" presId="urn:microsoft.com/office/officeart/2005/8/layout/vList5"/>
    <dgm:cxn modelId="{60A5F714-F7CF-4046-8421-BA37C4699C34}" srcId="{3DF8F894-388D-4431-9AA1-E04E4305E9AC}" destId="{F2CE37CF-769C-47C8-9B35-B08D0CD519B7}" srcOrd="0" destOrd="0" parTransId="{392C56CD-7905-4724-9640-DA8734A8DB5E}" sibTransId="{C6AA90F0-BBFB-42C1-A1CB-DD34C333F987}"/>
    <dgm:cxn modelId="{504EDE1D-4234-4E0C-ABD8-EFE2F53E19C7}" srcId="{3DF8F894-388D-4431-9AA1-E04E4305E9AC}" destId="{F109D052-D7EC-4A40-9C8C-01013C8278CA}" srcOrd="1" destOrd="0" parTransId="{514D8EDF-B65D-42F7-B788-842DD24F69B5}" sibTransId="{9B911F42-07F3-4162-9EE6-4E94CCDCD9D1}"/>
    <dgm:cxn modelId="{8FE61B2A-254E-49EC-AE9E-8E51EF6B80D6}" type="presOf" srcId="{6FF5BAF5-3090-4443-A93E-32077CE698FC}" destId="{E48B8EE6-2C42-4D99-A60A-BD920FDCDE74}" srcOrd="0" destOrd="0" presId="urn:microsoft.com/office/officeart/2005/8/layout/vList5"/>
    <dgm:cxn modelId="{B2668D45-FAFE-428C-8779-C33468FD10FD}" srcId="{3DF8F894-388D-4431-9AA1-E04E4305E9AC}" destId="{BA3052F2-C131-4633-AAD0-89DBE623FA63}" srcOrd="2" destOrd="0" parTransId="{8D778473-CE71-4F55-AD8A-5713E47C0601}" sibTransId="{CF11CD45-D3CB-46D3-AB57-086ECDF42F67}"/>
    <dgm:cxn modelId="{1037B54F-61CC-4022-917D-8588AB12609C}" type="presOf" srcId="{22481AD9-2756-4955-97A6-A80A730C07C2}" destId="{8F055EDE-BA86-452F-8CBC-C43DC3E825B0}" srcOrd="0" destOrd="1" presId="urn:microsoft.com/office/officeart/2005/8/layout/vList5"/>
    <dgm:cxn modelId="{87CC3559-B0C2-4609-A340-B160969628CC}" srcId="{6FF5BAF5-3090-4443-A93E-32077CE698FC}" destId="{3DF8F894-388D-4431-9AA1-E04E4305E9AC}" srcOrd="1" destOrd="0" parTransId="{927DB25A-1621-404F-8630-3B594173CBA3}" sibTransId="{5A754F3B-DF74-48FE-85EC-F9789189722C}"/>
    <dgm:cxn modelId="{61ACDC8F-B13A-488D-A51B-2C926AC57537}" type="presOf" srcId="{F109D052-D7EC-4A40-9C8C-01013C8278CA}" destId="{2CC9CC90-2924-43A9-A338-8A6E67B4063A}" srcOrd="0" destOrd="1" presId="urn:microsoft.com/office/officeart/2005/8/layout/vList5"/>
    <dgm:cxn modelId="{AFCEB994-7639-49A5-9C48-00292CF0AEF8}" srcId="{BC806EE2-6E64-43AA-8BF4-E523C5D4CCA7}" destId="{2AB1CD69-58C4-4514-BF28-3B94E1F43D3D}" srcOrd="0" destOrd="0" parTransId="{243FBD9F-14EE-4013-A2FB-AF0E6142FD2A}" sibTransId="{360289EE-030C-4DCB-AE40-326C8E980633}"/>
    <dgm:cxn modelId="{F47BC59A-BBC7-4961-961D-E7DA5723E544}" srcId="{6FF5BAF5-3090-4443-A93E-32077CE698FC}" destId="{BC806EE2-6E64-43AA-8BF4-E523C5D4CCA7}" srcOrd="0" destOrd="0" parTransId="{01D1302B-C97C-4A78-A19B-26405C1E0D53}" sibTransId="{C6FE76BC-B3DC-4CEB-886F-CECAE820E60A}"/>
    <dgm:cxn modelId="{0858AD9D-8A02-4956-9FE9-41243CAF11E2}" type="presOf" srcId="{BC806EE2-6E64-43AA-8BF4-E523C5D4CCA7}" destId="{8BCFC14B-98DC-4311-8E50-31794F9FB98A}" srcOrd="0" destOrd="0" presId="urn:microsoft.com/office/officeart/2005/8/layout/vList5"/>
    <dgm:cxn modelId="{37D600D1-06D0-45DF-B835-A944EB576673}" type="presOf" srcId="{F2CE37CF-769C-47C8-9B35-B08D0CD519B7}" destId="{2CC9CC90-2924-43A9-A338-8A6E67B4063A}" srcOrd="0" destOrd="0" presId="urn:microsoft.com/office/officeart/2005/8/layout/vList5"/>
    <dgm:cxn modelId="{12779FE9-B4AC-45CA-ACB4-8163032ABCBF}" srcId="{BC806EE2-6E64-43AA-8BF4-E523C5D4CCA7}" destId="{22481AD9-2756-4955-97A6-A80A730C07C2}" srcOrd="1" destOrd="0" parTransId="{15B67FC2-80C8-4563-90ED-9BD8F46052A9}" sibTransId="{92013C14-A8B5-4349-90AF-DE4BFEB1F73D}"/>
    <dgm:cxn modelId="{0E7AB3FD-B4BF-4305-987E-4A610FBDB1FF}" type="presParOf" srcId="{E48B8EE6-2C42-4D99-A60A-BD920FDCDE74}" destId="{7B2DE1DA-E507-4781-8F61-722EC807F17D}" srcOrd="0" destOrd="0" presId="urn:microsoft.com/office/officeart/2005/8/layout/vList5"/>
    <dgm:cxn modelId="{1B6EFADC-AD78-40CC-B12B-D890B6CA721C}" type="presParOf" srcId="{7B2DE1DA-E507-4781-8F61-722EC807F17D}" destId="{8BCFC14B-98DC-4311-8E50-31794F9FB98A}" srcOrd="0" destOrd="0" presId="urn:microsoft.com/office/officeart/2005/8/layout/vList5"/>
    <dgm:cxn modelId="{BC5F1695-EE42-401F-B038-2485A04B81E7}" type="presParOf" srcId="{7B2DE1DA-E507-4781-8F61-722EC807F17D}" destId="{8F055EDE-BA86-452F-8CBC-C43DC3E825B0}" srcOrd="1" destOrd="0" presId="urn:microsoft.com/office/officeart/2005/8/layout/vList5"/>
    <dgm:cxn modelId="{3506DA9D-335B-43AE-932F-D669B1495F6B}" type="presParOf" srcId="{E48B8EE6-2C42-4D99-A60A-BD920FDCDE74}" destId="{258C1021-E438-417D-9123-010C0206E5B5}" srcOrd="1" destOrd="0" presId="urn:microsoft.com/office/officeart/2005/8/layout/vList5"/>
    <dgm:cxn modelId="{58F27162-65E6-4C4E-960C-696CE7EE229B}" type="presParOf" srcId="{E48B8EE6-2C42-4D99-A60A-BD920FDCDE74}" destId="{A38DA0DF-1B6C-4956-B666-A00F8EEAA7B3}" srcOrd="2" destOrd="0" presId="urn:microsoft.com/office/officeart/2005/8/layout/vList5"/>
    <dgm:cxn modelId="{0F2D9DF7-C39B-4FAA-B32F-0112D3A1DFA4}" type="presParOf" srcId="{A38DA0DF-1B6C-4956-B666-A00F8EEAA7B3}" destId="{A4DBA82B-4189-4A78-BC04-0392C7E30E06}" srcOrd="0" destOrd="0" presId="urn:microsoft.com/office/officeart/2005/8/layout/vList5"/>
    <dgm:cxn modelId="{161E22AD-C08F-410D-8C3A-17420008C09D}" type="presParOf" srcId="{A38DA0DF-1B6C-4956-B666-A00F8EEAA7B3}" destId="{2CC9CC90-2924-43A9-A338-8A6E67B4063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8968A-D178-4585-B5D4-534518458250}">
      <dsp:nvSpPr>
        <dsp:cNvPr id="0" name=""/>
        <dsp:cNvSpPr/>
      </dsp:nvSpPr>
      <dsp:spPr>
        <a:xfrm rot="5400000">
          <a:off x="4432271" y="-1702670"/>
          <a:ext cx="1526933" cy="53157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400" kern="1200" dirty="0"/>
            <a:t>197 biznese të</a:t>
          </a:r>
          <a:r>
            <a:rPr lang="en-US" sz="2400" kern="1200" dirty="0"/>
            <a:t> </a:t>
          </a:r>
          <a:r>
            <a:rPr lang="sq-AL" sz="2400" kern="1200" dirty="0"/>
            <a:t>regjistruar</a:t>
          </a:r>
          <a:r>
            <a:rPr lang="en-US" sz="2400" kern="1200" dirty="0"/>
            <a:t>a</a:t>
          </a:r>
          <a:r>
            <a:rPr lang="sq-AL" sz="2400" kern="1200" dirty="0"/>
            <a:t> në Qendrën Kombëtare të Biznesit</a:t>
          </a:r>
          <a:r>
            <a:rPr lang="en-US" sz="2400" kern="1200" dirty="0"/>
            <a:t> , q</a:t>
          </a:r>
          <a:r>
            <a:rPr lang="sq-AL" sz="2400" kern="1200" dirty="0"/>
            <a:t>ë</a:t>
          </a:r>
          <a:r>
            <a:rPr lang="en-US" sz="2400" kern="1200" dirty="0"/>
            <a:t> </a:t>
          </a:r>
          <a:r>
            <a:rPr lang="sq-AL" sz="2400" kern="1200" dirty="0"/>
            <a:t>ushtrojnë aktivitet për ofrimin në largësi </a:t>
          </a:r>
          <a:r>
            <a:rPr lang="en-US" sz="2400" kern="1200" dirty="0"/>
            <a:t> </a:t>
          </a:r>
          <a:r>
            <a:rPr lang="sq-AL" sz="2400" kern="1200" dirty="0"/>
            <a:t>të produkteve </a:t>
          </a:r>
          <a:endParaRPr lang="en-US" sz="2400" kern="1200" dirty="0"/>
        </a:p>
      </dsp:txBody>
      <dsp:txXfrm rot="-5400000">
        <a:off x="2537882" y="266258"/>
        <a:ext cx="5241173" cy="1377855"/>
      </dsp:txXfrm>
    </dsp:sp>
    <dsp:sp modelId="{92807491-1B94-415D-B19A-F8366AE22D15}">
      <dsp:nvSpPr>
        <dsp:cNvPr id="0" name=""/>
        <dsp:cNvSpPr/>
      </dsp:nvSpPr>
      <dsp:spPr>
        <a:xfrm>
          <a:off x="452205" y="851"/>
          <a:ext cx="2085676" cy="19086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q-AL" sz="3200" kern="1200" dirty="0"/>
            <a:t>Objekt i studimit </a:t>
          </a:r>
          <a:endParaRPr lang="en-US" sz="3200" kern="1200" dirty="0"/>
        </a:p>
      </dsp:txBody>
      <dsp:txXfrm>
        <a:off x="545378" y="94024"/>
        <a:ext cx="1899330" cy="1722320"/>
      </dsp:txXfrm>
    </dsp:sp>
    <dsp:sp modelId="{5B80B576-9202-4AE6-8E01-26119A73707B}">
      <dsp:nvSpPr>
        <dsp:cNvPr id="0" name=""/>
        <dsp:cNvSpPr/>
      </dsp:nvSpPr>
      <dsp:spPr>
        <a:xfrm rot="5400000">
          <a:off x="3862589" y="659776"/>
          <a:ext cx="2620171" cy="53105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</a:t>
          </a:r>
          <a:r>
            <a:rPr lang="sq-AL" sz="2400" kern="1200" dirty="0"/>
            <a:t>ërm</a:t>
          </a:r>
          <a:r>
            <a:rPr lang="en-US" sz="2400" kern="1200" dirty="0" err="1"/>
            <a:t>es</a:t>
          </a:r>
          <a:r>
            <a:rPr lang="en-US" sz="2400" kern="1200" dirty="0"/>
            <a:t> </a:t>
          </a:r>
          <a:r>
            <a:rPr lang="sq-AL" sz="2400" kern="1200" dirty="0"/>
            <a:t>plotësimit të pyetësorëve të posaçëm</a:t>
          </a:r>
          <a:r>
            <a:rPr lang="en-US" sz="2400" kern="1200" dirty="0"/>
            <a:t>, t</a:t>
          </a:r>
          <a:r>
            <a:rPr lang="sq-AL" sz="2400" kern="1200" dirty="0"/>
            <a:t>ë</a:t>
          </a:r>
          <a:r>
            <a:rPr lang="en-US" sz="2400" kern="1200" dirty="0"/>
            <a:t> </a:t>
          </a:r>
          <a:r>
            <a:rPr lang="sq-AL" sz="2400" kern="1200" dirty="0"/>
            <a:t>hartua</a:t>
          </a:r>
          <a:r>
            <a:rPr lang="en-US" sz="2400" kern="1200" dirty="0"/>
            <a:t>r</a:t>
          </a:r>
          <a:r>
            <a:rPr lang="sq-AL" sz="2400" kern="1200" dirty="0"/>
            <a:t> në përputhje me</a:t>
          </a:r>
          <a:r>
            <a:rPr lang="en-US" sz="2400" kern="1200" dirty="0"/>
            <a:t> </a:t>
          </a:r>
          <a:r>
            <a:rPr lang="sq-AL" sz="2400" kern="1200" dirty="0"/>
            <a:t>kërkes</a:t>
          </a:r>
          <a:r>
            <a:rPr lang="en-US" sz="2400" kern="1200" dirty="0"/>
            <a:t>at </a:t>
          </a:r>
          <a:r>
            <a:rPr lang="sq-AL" sz="2400" kern="1200" dirty="0"/>
            <a:t>ligjore </a:t>
          </a:r>
          <a:r>
            <a:rPr lang="en-US" sz="2400" kern="1200" dirty="0"/>
            <a:t>t</a:t>
          </a:r>
          <a:r>
            <a:rPr lang="sq-AL" sz="2400" kern="1200" dirty="0"/>
            <a:t>ë</a:t>
          </a:r>
          <a:r>
            <a:rPr lang="en-US" sz="2400" kern="1200" dirty="0"/>
            <a:t> </a:t>
          </a:r>
          <a:r>
            <a:rPr lang="sq-AL" sz="2400" kern="1200" dirty="0"/>
            <a:t>Ligji</a:t>
          </a:r>
          <a:r>
            <a:rPr lang="en-US" sz="2400" kern="1200" dirty="0"/>
            <a:t>t</a:t>
          </a:r>
          <a:r>
            <a:rPr lang="sq-AL" sz="2400" kern="1200" dirty="0"/>
            <a:t> Nr. 9902</a:t>
          </a:r>
          <a:r>
            <a:rPr lang="en-US" sz="2400" kern="1200" dirty="0"/>
            <a:t>/</a:t>
          </a:r>
          <a:r>
            <a:rPr lang="sq-AL" sz="2400" kern="1200" dirty="0"/>
            <a:t>2008, nene</a:t>
          </a:r>
          <a:r>
            <a:rPr lang="en-US" sz="2400" kern="1200" dirty="0"/>
            <a:t>t </a:t>
          </a:r>
          <a:r>
            <a:rPr lang="sq-AL" sz="2400" kern="1200" dirty="0"/>
            <a:t>36-39 mbi tregtimin</a:t>
          </a:r>
          <a:r>
            <a:rPr lang="en-US" sz="2400" kern="1200" dirty="0"/>
            <a:t> </a:t>
          </a:r>
          <a:r>
            <a:rPr lang="sq-AL" sz="2400" kern="1200" dirty="0"/>
            <a:t>në largësi dhe jashtë qendrave </a:t>
          </a:r>
          <a:r>
            <a:rPr lang="en-US" sz="2400" kern="1200" dirty="0"/>
            <a:t>t</a:t>
          </a:r>
          <a:r>
            <a:rPr lang="sq-AL" sz="2400" kern="1200" dirty="0"/>
            <a:t>ë tregtimit.</a:t>
          </a:r>
          <a:endParaRPr lang="en-US" sz="2400" kern="1200" dirty="0"/>
        </a:p>
      </dsp:txBody>
      <dsp:txXfrm rot="-5400000">
        <a:off x="2517415" y="2132856"/>
        <a:ext cx="5182614" cy="2364359"/>
      </dsp:txXfrm>
    </dsp:sp>
    <dsp:sp modelId="{12EE95B0-3128-4FAF-BE9F-B5ACCD3BDFF8}">
      <dsp:nvSpPr>
        <dsp:cNvPr id="0" name=""/>
        <dsp:cNvSpPr/>
      </dsp:nvSpPr>
      <dsp:spPr>
        <a:xfrm>
          <a:off x="452205" y="2360704"/>
          <a:ext cx="2065208" cy="19086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q-AL" sz="3200" kern="1200" dirty="0"/>
            <a:t>Mbledhja e të dhënave </a:t>
          </a:r>
          <a:endParaRPr lang="en-US" sz="3200" kern="1200" dirty="0"/>
        </a:p>
      </dsp:txBody>
      <dsp:txXfrm>
        <a:off x="545378" y="2453877"/>
        <a:ext cx="1878862" cy="1722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123F6-CA65-4BE6-BC82-72A180B0CACD}">
      <dsp:nvSpPr>
        <dsp:cNvPr id="0" name=""/>
        <dsp:cNvSpPr/>
      </dsp:nvSpPr>
      <dsp:spPr>
        <a:xfrm>
          <a:off x="0" y="64134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Produkte</a:t>
          </a:r>
          <a:r>
            <a:rPr lang="en-US" sz="2400" kern="1200" dirty="0"/>
            <a:t> </a:t>
          </a:r>
          <a:r>
            <a:rPr lang="en-US" sz="2400" kern="1200" dirty="0" err="1"/>
            <a:t>elektrosht</a:t>
          </a:r>
          <a:r>
            <a:rPr lang="sq-AL" sz="2400" kern="1200" dirty="0"/>
            <a:t>ë</a:t>
          </a:r>
          <a:r>
            <a:rPr lang="en-US" sz="2400" kern="1200" dirty="0" err="1"/>
            <a:t>piake</a:t>
          </a:r>
          <a:endParaRPr lang="en-US" sz="2400" kern="1200" dirty="0"/>
        </a:p>
      </dsp:txBody>
      <dsp:txXfrm>
        <a:off x="0" y="641349"/>
        <a:ext cx="2571749" cy="1543050"/>
      </dsp:txXfrm>
    </dsp:sp>
    <dsp:sp modelId="{5DE12967-1390-42E0-92AE-D5FD108A18AB}">
      <dsp:nvSpPr>
        <dsp:cNvPr id="0" name=""/>
        <dsp:cNvSpPr/>
      </dsp:nvSpPr>
      <dsp:spPr>
        <a:xfrm>
          <a:off x="2828925" y="64134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Veshje</a:t>
          </a:r>
          <a:r>
            <a:rPr lang="en-US" sz="2400" kern="1200" dirty="0"/>
            <a:t> </a:t>
          </a:r>
        </a:p>
      </dsp:txBody>
      <dsp:txXfrm>
        <a:off x="2828925" y="641349"/>
        <a:ext cx="2571749" cy="1543050"/>
      </dsp:txXfrm>
    </dsp:sp>
    <dsp:sp modelId="{221642A4-71A4-4B31-8C4E-36A5666F1297}">
      <dsp:nvSpPr>
        <dsp:cNvPr id="0" name=""/>
        <dsp:cNvSpPr/>
      </dsp:nvSpPr>
      <dsp:spPr>
        <a:xfrm>
          <a:off x="5657849" y="64134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Produkte</a:t>
          </a:r>
          <a:r>
            <a:rPr lang="en-US" sz="2400" kern="1200" dirty="0"/>
            <a:t> </a:t>
          </a:r>
          <a:r>
            <a:rPr lang="en-US" sz="2400" kern="1200" dirty="0" err="1"/>
            <a:t>elektronike</a:t>
          </a:r>
          <a:endParaRPr lang="en-US" sz="2400" kern="1200" dirty="0"/>
        </a:p>
      </dsp:txBody>
      <dsp:txXfrm>
        <a:off x="5657849" y="641349"/>
        <a:ext cx="2571749" cy="1543050"/>
      </dsp:txXfrm>
    </dsp:sp>
    <dsp:sp modelId="{1C6A13E8-CCBB-4B4E-9B48-FDCDCEEAF3A2}">
      <dsp:nvSpPr>
        <dsp:cNvPr id="0" name=""/>
        <dsp:cNvSpPr/>
      </dsp:nvSpPr>
      <dsp:spPr>
        <a:xfrm>
          <a:off x="1414462" y="244157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Produkte</a:t>
          </a:r>
          <a:r>
            <a:rPr lang="en-US" sz="2400" kern="1200" dirty="0"/>
            <a:t> </a:t>
          </a:r>
          <a:r>
            <a:rPr lang="en-US" sz="2400" kern="1200" dirty="0" err="1"/>
            <a:t>farmaceutike</a:t>
          </a:r>
          <a:endParaRPr lang="en-US" sz="2400" kern="1200" dirty="0"/>
        </a:p>
      </dsp:txBody>
      <dsp:txXfrm>
        <a:off x="1414462" y="2441575"/>
        <a:ext cx="2571749" cy="1543050"/>
      </dsp:txXfrm>
    </dsp:sp>
    <dsp:sp modelId="{5009A3C5-605D-458A-B42A-C4324A77F3BC}">
      <dsp:nvSpPr>
        <dsp:cNvPr id="0" name=""/>
        <dsp:cNvSpPr/>
      </dsp:nvSpPr>
      <dsp:spPr>
        <a:xfrm>
          <a:off x="4243387" y="2441575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Sh</a:t>
          </a:r>
          <a:r>
            <a:rPr lang="sq-AL" sz="2400" kern="1200" dirty="0"/>
            <a:t>ë</a:t>
          </a:r>
          <a:r>
            <a:rPr lang="en-US" sz="2400" kern="1200" dirty="0" err="1"/>
            <a:t>rbime</a:t>
          </a:r>
          <a:r>
            <a:rPr lang="en-US" sz="2400" kern="1200" dirty="0"/>
            <a:t> </a:t>
          </a:r>
          <a:r>
            <a:rPr lang="en-US" sz="2400" kern="1200" dirty="0" err="1"/>
            <a:t>turistike</a:t>
          </a:r>
          <a:r>
            <a:rPr lang="en-US" sz="2400" kern="1200" dirty="0"/>
            <a:t>, </a:t>
          </a:r>
          <a:r>
            <a:rPr lang="en-US" sz="2400" kern="1200" dirty="0" err="1"/>
            <a:t>konsulta</a:t>
          </a:r>
          <a:r>
            <a:rPr lang="en-US" sz="2400" kern="1200" dirty="0"/>
            <a:t>, </a:t>
          </a:r>
          <a:r>
            <a:rPr lang="en-US" sz="2400" kern="1200" dirty="0" err="1"/>
            <a:t>mir</a:t>
          </a:r>
          <a:r>
            <a:rPr lang="sq-AL" sz="2400" kern="1200" dirty="0"/>
            <a:t>ë</a:t>
          </a:r>
          <a:r>
            <a:rPr lang="en-US" sz="2400" kern="1200" dirty="0" err="1"/>
            <a:t>mbajtje</a:t>
          </a:r>
          <a:r>
            <a:rPr lang="en-US" sz="2400" kern="1200" dirty="0"/>
            <a:t> </a:t>
          </a:r>
          <a:r>
            <a:rPr lang="en-US" sz="2400" kern="1200" dirty="0" err="1"/>
            <a:t>etj</a:t>
          </a:r>
          <a:r>
            <a:rPr lang="en-US" sz="2400" kern="1200" dirty="0"/>
            <a:t>.</a:t>
          </a:r>
        </a:p>
      </dsp:txBody>
      <dsp:txXfrm>
        <a:off x="4243387" y="2441575"/>
        <a:ext cx="2571749" cy="15430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73F76-0BB1-4933-ABAD-36516FBACD82}">
      <dsp:nvSpPr>
        <dsp:cNvPr id="0" name=""/>
        <dsp:cNvSpPr/>
      </dsp:nvSpPr>
      <dsp:spPr>
        <a:xfrm rot="5400000">
          <a:off x="-205460" y="400451"/>
          <a:ext cx="1369738" cy="9588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-</a:t>
          </a:r>
        </a:p>
      </dsp:txBody>
      <dsp:txXfrm rot="-5400000">
        <a:off x="1" y="674400"/>
        <a:ext cx="958817" cy="410921"/>
      </dsp:txXfrm>
    </dsp:sp>
    <dsp:sp modelId="{62FD48C2-52FC-4267-8D78-E8DABEADA484}">
      <dsp:nvSpPr>
        <dsp:cNvPr id="0" name=""/>
        <dsp:cNvSpPr/>
      </dsp:nvSpPr>
      <dsp:spPr>
        <a:xfrm rot="5400000">
          <a:off x="4260849" y="-3299801"/>
          <a:ext cx="1276317" cy="78803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000" kern="1200" dirty="0"/>
            <a:t>Nga 197 biznese</a:t>
          </a:r>
          <a:r>
            <a:rPr lang="en-US" sz="2000" kern="1200" dirty="0"/>
            <a:t>, </a:t>
          </a:r>
          <a:r>
            <a:rPr lang="sq-AL" sz="2000" kern="1200" dirty="0"/>
            <a:t>vetëm 8 prej tyre kanë të deklaruar website-t tek QKB</a:t>
          </a:r>
          <a:endParaRPr lang="en-US" sz="2000" kern="1200" dirty="0"/>
        </a:p>
      </dsp:txBody>
      <dsp:txXfrm rot="-5400000">
        <a:off x="958817" y="64536"/>
        <a:ext cx="7818077" cy="1151707"/>
      </dsp:txXfrm>
    </dsp:sp>
    <dsp:sp modelId="{EE5471CB-3507-4995-978E-EA9C9A21A1B6}">
      <dsp:nvSpPr>
        <dsp:cNvPr id="0" name=""/>
        <dsp:cNvSpPr/>
      </dsp:nvSpPr>
      <dsp:spPr>
        <a:xfrm rot="5400000">
          <a:off x="-205460" y="1812292"/>
          <a:ext cx="1369738" cy="9588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-</a:t>
          </a:r>
        </a:p>
      </dsp:txBody>
      <dsp:txXfrm rot="-5400000">
        <a:off x="1" y="2086241"/>
        <a:ext cx="958817" cy="410921"/>
      </dsp:txXfrm>
    </dsp:sp>
    <dsp:sp modelId="{EBCE9A32-C9D2-422C-9C4E-0E433386647E}">
      <dsp:nvSpPr>
        <dsp:cNvPr id="0" name=""/>
        <dsp:cNvSpPr/>
      </dsp:nvSpPr>
      <dsp:spPr>
        <a:xfrm rot="5400000">
          <a:off x="4253127" y="-1888194"/>
          <a:ext cx="1291762" cy="78803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000" kern="1200" dirty="0"/>
            <a:t>Nga 197 subjekte, rezulton se 92 prej tyre kanë website</a:t>
          </a:r>
          <a:r>
            <a:rPr lang="en-US" sz="2000" kern="1200" dirty="0"/>
            <a:t> </a:t>
          </a:r>
          <a:r>
            <a:rPr lang="sq-AL" sz="2000" kern="1200" dirty="0"/>
            <a:t>ose kanale të medias sociale si </a:t>
          </a:r>
          <a:r>
            <a:rPr lang="en-US" sz="2000" kern="1200" dirty="0"/>
            <a:t>I</a:t>
          </a:r>
          <a:r>
            <a:rPr lang="sq-AL" sz="2000" kern="1200" dirty="0"/>
            <a:t>nstagram</a:t>
          </a:r>
          <a:r>
            <a:rPr lang="en-US" sz="2000" kern="1200" dirty="0"/>
            <a:t>, F</a:t>
          </a:r>
          <a:r>
            <a:rPr lang="sq-AL" sz="2000" kern="1200" dirty="0"/>
            <a:t>acebook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N</a:t>
          </a:r>
          <a:r>
            <a:rPr lang="sq-AL" sz="2000" kern="1200" dirty="0"/>
            <a:t>ga këto 92 subjekte,64 prej tyre kanë faqe web të mirëfilltë tregtimi, ku ushtrojnë tregtinë elektronike. </a:t>
          </a:r>
          <a:endParaRPr lang="en-US" sz="2000" kern="1200" dirty="0"/>
        </a:p>
      </dsp:txBody>
      <dsp:txXfrm rot="-5400000">
        <a:off x="958818" y="1469174"/>
        <a:ext cx="7817323" cy="1165644"/>
      </dsp:txXfrm>
    </dsp:sp>
    <dsp:sp modelId="{37422FD5-A994-4528-BB6C-3FBBC9C4DF5A}">
      <dsp:nvSpPr>
        <dsp:cNvPr id="0" name=""/>
        <dsp:cNvSpPr/>
      </dsp:nvSpPr>
      <dsp:spPr>
        <a:xfrm rot="5400000">
          <a:off x="-205460" y="3459466"/>
          <a:ext cx="1369738" cy="9588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-</a:t>
          </a:r>
        </a:p>
      </dsp:txBody>
      <dsp:txXfrm rot="-5400000">
        <a:off x="1" y="3733415"/>
        <a:ext cx="958817" cy="410921"/>
      </dsp:txXfrm>
    </dsp:sp>
    <dsp:sp modelId="{B1B14258-DAEC-4D13-A1D8-4DF32C445135}">
      <dsp:nvSpPr>
        <dsp:cNvPr id="0" name=""/>
        <dsp:cNvSpPr/>
      </dsp:nvSpPr>
      <dsp:spPr>
        <a:xfrm rot="5400000">
          <a:off x="4017795" y="-241021"/>
          <a:ext cx="1762426" cy="78803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000" kern="1200" dirty="0"/>
            <a:t>92 subjekteve u janë monitoruar </a:t>
          </a:r>
          <a:r>
            <a:rPr lang="sq-AL" sz="2000" u="none" kern="1200" dirty="0"/>
            <a:t>website-t zyrtare dhe faqet e rrjeteve sociale, me qëllim kontrollin e përputhshmërisë me kërkesat e specifikuara në legjislacionin shqiptar, Ligji Nr. 9902</a:t>
          </a:r>
          <a:r>
            <a:rPr lang="en-US" sz="2000" u="none" kern="1200" dirty="0"/>
            <a:t>/2008</a:t>
          </a:r>
        </a:p>
      </dsp:txBody>
      <dsp:txXfrm rot="-5400000">
        <a:off x="958818" y="2903991"/>
        <a:ext cx="7794347" cy="15903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55EDE-BA86-452F-8CBC-C43DC3E825B0}">
      <dsp:nvSpPr>
        <dsp:cNvPr id="0" name=""/>
        <dsp:cNvSpPr/>
      </dsp:nvSpPr>
      <dsp:spPr>
        <a:xfrm rot="5400000">
          <a:off x="3942157" y="-2589875"/>
          <a:ext cx="1192634" cy="66750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300" kern="1200" dirty="0"/>
            <a:t>Për shumicën e subjekteve, 72 prej tyre ose 81.1% të totalit</a:t>
          </a:r>
          <a:r>
            <a:rPr lang="en-US" sz="2300" kern="1200" dirty="0"/>
            <a:t>, </a:t>
          </a:r>
          <a:r>
            <a:rPr lang="sq-AL" sz="2300" kern="1200" dirty="0"/>
            <a:t>nuk është e aplikueshme që tregtari vepron në emër të një tregtari tjetër. </a:t>
          </a:r>
          <a:endParaRPr lang="en-US" sz="2300" kern="1200" dirty="0"/>
        </a:p>
      </dsp:txBody>
      <dsp:txXfrm rot="-5400000">
        <a:off x="1200944" y="209558"/>
        <a:ext cx="6616841" cy="1076194"/>
      </dsp:txXfrm>
    </dsp:sp>
    <dsp:sp modelId="{8BCFC14B-98DC-4311-8E50-31794F9FB98A}">
      <dsp:nvSpPr>
        <dsp:cNvPr id="0" name=""/>
        <dsp:cNvSpPr/>
      </dsp:nvSpPr>
      <dsp:spPr>
        <a:xfrm>
          <a:off x="353594" y="2258"/>
          <a:ext cx="847349" cy="14907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&gt;</a:t>
          </a:r>
        </a:p>
      </dsp:txBody>
      <dsp:txXfrm>
        <a:off x="394958" y="43622"/>
        <a:ext cx="764621" cy="1408064"/>
      </dsp:txXfrm>
    </dsp:sp>
    <dsp:sp modelId="{2CC9CC90-2924-43A9-A338-8A6E67B4063A}">
      <dsp:nvSpPr>
        <dsp:cNvPr id="0" name=""/>
        <dsp:cNvSpPr/>
      </dsp:nvSpPr>
      <dsp:spPr>
        <a:xfrm rot="5400000">
          <a:off x="3942160" y="-1006266"/>
          <a:ext cx="1192634" cy="66385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300" kern="1200" dirty="0"/>
            <a:t>Në 11 raste (11.1%) tregtari nuk vepron në emër të një tregtari tjetër. </a:t>
          </a:r>
          <a:endParaRPr lang="en-US" sz="2300" kern="1200" dirty="0"/>
        </a:p>
      </dsp:txBody>
      <dsp:txXfrm rot="-5400000">
        <a:off x="1219223" y="1774891"/>
        <a:ext cx="6580288" cy="1076194"/>
      </dsp:txXfrm>
    </dsp:sp>
    <dsp:sp modelId="{A4DBA82B-4189-4A78-BC04-0392C7E30E06}">
      <dsp:nvSpPr>
        <dsp:cNvPr id="0" name=""/>
        <dsp:cNvSpPr/>
      </dsp:nvSpPr>
      <dsp:spPr>
        <a:xfrm>
          <a:off x="353594" y="1567591"/>
          <a:ext cx="865628" cy="14907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&gt;</a:t>
          </a:r>
        </a:p>
      </dsp:txBody>
      <dsp:txXfrm>
        <a:off x="395850" y="1609847"/>
        <a:ext cx="781116" cy="1406280"/>
      </dsp:txXfrm>
    </dsp:sp>
    <dsp:sp modelId="{C4953F2B-2CDA-4D89-9BE1-038D75B0EC05}">
      <dsp:nvSpPr>
        <dsp:cNvPr id="0" name=""/>
        <dsp:cNvSpPr/>
      </dsp:nvSpPr>
      <dsp:spPr>
        <a:xfrm rot="5400000">
          <a:off x="3942160" y="559065"/>
          <a:ext cx="1192634" cy="66385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q-AL" sz="2300" kern="1200" dirty="0"/>
            <a:t>Vetëm në 7 raste (7.8%) tregtari ka vepruar në emër të një tregtari tjetër. </a:t>
          </a:r>
          <a:endParaRPr lang="en-US" sz="2300" kern="1200" dirty="0"/>
        </a:p>
      </dsp:txBody>
      <dsp:txXfrm rot="-5400000">
        <a:off x="1219223" y="3340222"/>
        <a:ext cx="6580288" cy="1076194"/>
      </dsp:txXfrm>
    </dsp:sp>
    <dsp:sp modelId="{70FB4904-4C5A-4A13-BE34-4A2B89D0FE6D}">
      <dsp:nvSpPr>
        <dsp:cNvPr id="0" name=""/>
        <dsp:cNvSpPr/>
      </dsp:nvSpPr>
      <dsp:spPr>
        <a:xfrm>
          <a:off x="353594" y="3132923"/>
          <a:ext cx="865628" cy="14907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&gt;</a:t>
          </a:r>
        </a:p>
      </dsp:txBody>
      <dsp:txXfrm>
        <a:off x="395850" y="3175179"/>
        <a:ext cx="781116" cy="14062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55EDE-BA86-452F-8CBC-C43DC3E825B0}">
      <dsp:nvSpPr>
        <dsp:cNvPr id="0" name=""/>
        <dsp:cNvSpPr/>
      </dsp:nvSpPr>
      <dsp:spPr>
        <a:xfrm rot="5400000">
          <a:off x="3599938" y="-2371066"/>
          <a:ext cx="1877072" cy="667506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Vetëm</a:t>
          </a:r>
          <a:r>
            <a:rPr lang="en-US" sz="2000" kern="1200" dirty="0"/>
            <a:t> </a:t>
          </a:r>
          <a:r>
            <a:rPr lang="en-US" sz="2000" kern="1200" dirty="0" err="1"/>
            <a:t>në</a:t>
          </a:r>
          <a:r>
            <a:rPr lang="en-US" sz="2000" kern="1200" dirty="0"/>
            <a:t> </a:t>
          </a:r>
          <a:r>
            <a:rPr lang="en-US" sz="2000" b="1" kern="1200" dirty="0"/>
            <a:t>18.5% </a:t>
          </a:r>
          <a:r>
            <a:rPr lang="en-US" sz="2000" b="1" kern="1200" dirty="0" err="1"/>
            <a:t>të</a:t>
          </a:r>
          <a:r>
            <a:rPr lang="en-US" sz="2000" b="1" kern="1200" dirty="0"/>
            <a:t> </a:t>
          </a:r>
          <a:r>
            <a:rPr lang="en-US" sz="2000" b="1" kern="1200" dirty="0" err="1"/>
            <a:t>rasteve</a:t>
          </a:r>
          <a:r>
            <a:rPr lang="en-US" sz="2000" b="1" kern="1200" dirty="0"/>
            <a:t> </a:t>
          </a:r>
          <a:r>
            <a:rPr lang="en-US" sz="2000" b="1" kern="1200" dirty="0" err="1"/>
            <a:t>konsumatorit</a:t>
          </a:r>
          <a:r>
            <a:rPr lang="en-US" sz="2000" b="1" kern="1200" dirty="0"/>
            <a:t> </a:t>
          </a:r>
          <a:r>
            <a:rPr lang="en-US" sz="2000" b="1" kern="1200" dirty="0" err="1"/>
            <a:t>i</a:t>
          </a:r>
          <a:r>
            <a:rPr lang="en-US" sz="2000" b="1" kern="1200" dirty="0"/>
            <a:t> </a:t>
          </a:r>
          <a:r>
            <a:rPr lang="en-US" sz="2000" b="1" kern="1200" dirty="0" err="1"/>
            <a:t>sigurohet</a:t>
          </a:r>
          <a:r>
            <a:rPr lang="en-US" sz="2000" b="1" kern="1200" dirty="0"/>
            <a:t> </a:t>
          </a:r>
          <a:r>
            <a:rPr lang="en-US" sz="2000" b="1" kern="1200" dirty="0" err="1"/>
            <a:t>informacion</a:t>
          </a:r>
          <a:r>
            <a:rPr lang="en-US" sz="2000" b="1" kern="1200" dirty="0"/>
            <a:t> </a:t>
          </a:r>
          <a:r>
            <a:rPr lang="en-US" sz="2000" kern="1200" dirty="0" err="1"/>
            <a:t>mbi</a:t>
          </a:r>
          <a:r>
            <a:rPr lang="en-US" sz="2000" kern="1200" dirty="0"/>
            <a:t> </a:t>
          </a:r>
          <a:r>
            <a:rPr lang="en-US" sz="2000" b="0" kern="1200" dirty="0" err="1"/>
            <a:t>të</a:t>
          </a:r>
          <a:r>
            <a:rPr lang="en-US" sz="2000" b="0" kern="1200" dirty="0"/>
            <a:t> </a:t>
          </a:r>
          <a:r>
            <a:rPr lang="en-US" sz="2000" b="0" kern="1200" dirty="0" err="1"/>
            <a:t>drejtën</a:t>
          </a:r>
          <a:r>
            <a:rPr lang="en-US" sz="2000" b="0" kern="1200" dirty="0"/>
            <a:t> e </a:t>
          </a:r>
          <a:r>
            <a:rPr lang="en-US" sz="2000" b="0" kern="1200" dirty="0" err="1"/>
            <a:t>heqjes</a:t>
          </a:r>
          <a:r>
            <a:rPr lang="en-US" sz="2000" b="0" kern="1200" dirty="0"/>
            <a:t> </a:t>
          </a:r>
          <a:r>
            <a:rPr lang="en-US" sz="2000" b="0" kern="1200" dirty="0" err="1"/>
            <a:t>dorë</a:t>
          </a:r>
          <a:r>
            <a:rPr lang="en-US" sz="2000" b="0" kern="1200" dirty="0"/>
            <a:t> </a:t>
          </a:r>
          <a:r>
            <a:rPr lang="en-US" sz="2000" b="0" kern="1200" dirty="0" err="1"/>
            <a:t>nga</a:t>
          </a:r>
          <a:r>
            <a:rPr lang="en-US" sz="2000" b="0" kern="1200" dirty="0"/>
            <a:t> </a:t>
          </a:r>
          <a:r>
            <a:rPr lang="en-US" sz="2000" b="0" kern="1200" dirty="0" err="1"/>
            <a:t>kontrata</a:t>
          </a:r>
          <a:r>
            <a:rPr lang="en-US" sz="2000" b="0" kern="1200" dirty="0"/>
            <a:t> </a:t>
          </a:r>
          <a:r>
            <a:rPr lang="en-US" sz="2000" b="0" kern="1200" dirty="0" err="1"/>
            <a:t>brenda</a:t>
          </a:r>
          <a:r>
            <a:rPr lang="en-US" sz="2000" b="0" kern="1200" dirty="0"/>
            <a:t> </a:t>
          </a:r>
          <a:r>
            <a:rPr lang="en-US" sz="2000" b="0" kern="1200" dirty="0" err="1"/>
            <a:t>një</a:t>
          </a:r>
          <a:r>
            <a:rPr lang="en-US" sz="2000" b="0" kern="1200" dirty="0"/>
            <a:t> </a:t>
          </a:r>
          <a:r>
            <a:rPr lang="en-US" sz="2000" b="0" kern="1200" dirty="0" err="1"/>
            <a:t>afati</a:t>
          </a:r>
          <a:r>
            <a:rPr lang="en-US" sz="2000" b="0" kern="1200" dirty="0"/>
            <a:t> </a:t>
          </a:r>
          <a:r>
            <a:rPr lang="en-US" sz="2000" b="0" kern="1200" dirty="0" err="1"/>
            <a:t>prej</a:t>
          </a:r>
          <a:r>
            <a:rPr lang="en-US" sz="2000" b="0" kern="1200" dirty="0"/>
            <a:t> 14 </a:t>
          </a:r>
          <a:r>
            <a:rPr lang="en-US" sz="2000" b="0" kern="1200" dirty="0" err="1"/>
            <a:t>ditësh</a:t>
          </a:r>
          <a:r>
            <a:rPr lang="en-US" sz="2000" b="0" kern="1200" dirty="0"/>
            <a:t>, pa </a:t>
          </a:r>
          <a:r>
            <a:rPr lang="en-US" sz="2000" kern="1200" dirty="0" err="1"/>
            <a:t>dhënë</a:t>
          </a:r>
          <a:r>
            <a:rPr lang="en-US" sz="2000" kern="1200" dirty="0"/>
            <a:t> </a:t>
          </a:r>
          <a:r>
            <a:rPr lang="en-US" sz="2000" kern="1200" dirty="0" err="1"/>
            <a:t>ndonjë</a:t>
          </a:r>
          <a:r>
            <a:rPr lang="en-US" sz="2000" kern="1200" dirty="0"/>
            <a:t> </a:t>
          </a:r>
          <a:r>
            <a:rPr lang="en-US" sz="2000" kern="1200" dirty="0" err="1"/>
            <a:t>arsye</a:t>
          </a:r>
          <a:r>
            <a:rPr lang="en-US" sz="2000" kern="1200" dirty="0"/>
            <a:t>.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Shumica</a:t>
          </a:r>
          <a:r>
            <a:rPr lang="en-US" sz="2000" kern="1200" dirty="0"/>
            <a:t> e </a:t>
          </a:r>
          <a:r>
            <a:rPr lang="en-US" sz="2000" kern="1200" dirty="0" err="1"/>
            <a:t>subjekteve</a:t>
          </a:r>
          <a:r>
            <a:rPr lang="en-US" sz="2000" kern="1200" dirty="0"/>
            <a:t> </a:t>
          </a:r>
          <a:r>
            <a:rPr lang="en-US" sz="2000" b="1" kern="1200" dirty="0"/>
            <a:t>(81.5%)</a:t>
          </a:r>
          <a:r>
            <a:rPr lang="en-US" sz="2000" kern="1200" dirty="0"/>
            <a:t> </a:t>
          </a:r>
          <a:r>
            <a:rPr lang="en-US" sz="2000" kern="1200" dirty="0" err="1"/>
            <a:t>kërkojnë</a:t>
          </a:r>
          <a:r>
            <a:rPr lang="en-US" sz="2000" kern="1200" dirty="0"/>
            <a:t> </a:t>
          </a:r>
          <a:r>
            <a:rPr lang="en-US" sz="2000" kern="1200" dirty="0" err="1"/>
            <a:t>arsyen</a:t>
          </a:r>
          <a:r>
            <a:rPr lang="en-US" sz="2000" kern="1200" dirty="0"/>
            <a:t> e </a:t>
          </a:r>
          <a:r>
            <a:rPr lang="en-US" sz="2000" kern="1200" dirty="0" err="1"/>
            <a:t>heqjes</a:t>
          </a:r>
          <a:r>
            <a:rPr lang="en-US" sz="2000" kern="1200" dirty="0"/>
            <a:t> </a:t>
          </a:r>
          <a:r>
            <a:rPr lang="en-US" sz="2000" kern="1200" dirty="0" err="1"/>
            <a:t>dorë</a:t>
          </a:r>
          <a:r>
            <a:rPr lang="en-US" sz="2000" kern="1200" dirty="0"/>
            <a:t> </a:t>
          </a:r>
          <a:r>
            <a:rPr lang="en-US" sz="2000" kern="1200" dirty="0" err="1"/>
            <a:t>nga</a:t>
          </a:r>
          <a:r>
            <a:rPr lang="en-US" sz="2000" kern="1200" dirty="0"/>
            <a:t> </a:t>
          </a:r>
          <a:r>
            <a:rPr lang="en-US" sz="2000" kern="1200" dirty="0" err="1"/>
            <a:t>kontrata</a:t>
          </a:r>
          <a:r>
            <a:rPr lang="en-US" sz="2000" kern="1200" dirty="0"/>
            <a:t>.</a:t>
          </a:r>
        </a:p>
      </dsp:txBody>
      <dsp:txXfrm rot="-5400000">
        <a:off x="1200944" y="119559"/>
        <a:ext cx="6583430" cy="1693810"/>
      </dsp:txXfrm>
    </dsp:sp>
    <dsp:sp modelId="{8BCFC14B-98DC-4311-8E50-31794F9FB98A}">
      <dsp:nvSpPr>
        <dsp:cNvPr id="0" name=""/>
        <dsp:cNvSpPr/>
      </dsp:nvSpPr>
      <dsp:spPr>
        <a:xfrm>
          <a:off x="353594" y="48"/>
          <a:ext cx="847349" cy="1932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&gt;</a:t>
          </a:r>
        </a:p>
      </dsp:txBody>
      <dsp:txXfrm>
        <a:off x="394958" y="41412"/>
        <a:ext cx="764621" cy="1850102"/>
      </dsp:txXfrm>
    </dsp:sp>
    <dsp:sp modelId="{2CC9CC90-2924-43A9-A338-8A6E67B4063A}">
      <dsp:nvSpPr>
        <dsp:cNvPr id="0" name=""/>
        <dsp:cNvSpPr/>
      </dsp:nvSpPr>
      <dsp:spPr>
        <a:xfrm rot="5400000">
          <a:off x="3599941" y="-323318"/>
          <a:ext cx="1877072" cy="66385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Për</a:t>
          </a:r>
          <a:r>
            <a:rPr lang="en-US" sz="2000" kern="1200" dirty="0"/>
            <a:t> </a:t>
          </a:r>
          <a:r>
            <a:rPr lang="en-US" sz="2000" kern="1200" dirty="0" err="1"/>
            <a:t>ato</a:t>
          </a:r>
          <a:r>
            <a:rPr lang="en-US" sz="2000" kern="1200" dirty="0"/>
            <a:t> </a:t>
          </a:r>
          <a:r>
            <a:rPr lang="en-US" sz="2000" kern="1200" dirty="0" err="1"/>
            <a:t>raste</a:t>
          </a:r>
          <a:r>
            <a:rPr lang="en-US" sz="2000" kern="1200" dirty="0"/>
            <a:t> </a:t>
          </a:r>
          <a:r>
            <a:rPr lang="en-US" sz="2000" kern="1200" dirty="0" err="1"/>
            <a:t>në</a:t>
          </a:r>
          <a:r>
            <a:rPr lang="en-US" sz="2000" kern="1200" dirty="0"/>
            <a:t>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cilat</a:t>
          </a:r>
          <a:r>
            <a:rPr lang="en-US" sz="2000" kern="1200" dirty="0"/>
            <a:t> </a:t>
          </a:r>
          <a:r>
            <a:rPr lang="en-US" sz="2000" kern="1200" dirty="0" err="1"/>
            <a:t>sigurohet</a:t>
          </a:r>
          <a:r>
            <a:rPr lang="en-US" sz="2000" kern="1200" dirty="0"/>
            <a:t> </a:t>
          </a:r>
          <a:r>
            <a:rPr lang="en-US" sz="2000" kern="1200" dirty="0" err="1"/>
            <a:t>informacioni</a:t>
          </a:r>
          <a:r>
            <a:rPr lang="en-US" sz="2000" kern="1200" dirty="0"/>
            <a:t> </a:t>
          </a:r>
          <a:r>
            <a:rPr lang="en-US" sz="2000" kern="1200" dirty="0" err="1"/>
            <a:t>lidhur</a:t>
          </a:r>
          <a:r>
            <a:rPr lang="en-US" sz="2000" kern="1200" dirty="0"/>
            <a:t> me </a:t>
          </a:r>
          <a:r>
            <a:rPr lang="en-US" sz="2000" kern="1200" dirty="0" err="1"/>
            <a:t>heqjen</a:t>
          </a:r>
          <a:r>
            <a:rPr lang="en-US" sz="2000" kern="1200" dirty="0"/>
            <a:t> </a:t>
          </a:r>
          <a:r>
            <a:rPr lang="en-US" sz="2000" kern="1200" dirty="0" err="1"/>
            <a:t>dorë</a:t>
          </a:r>
          <a:r>
            <a:rPr lang="en-US" sz="2000" kern="1200" dirty="0"/>
            <a:t> </a:t>
          </a:r>
          <a:r>
            <a:rPr lang="en-US" sz="2000" kern="1200" dirty="0" err="1"/>
            <a:t>nga</a:t>
          </a:r>
          <a:r>
            <a:rPr lang="en-US" sz="2000" kern="1200" dirty="0"/>
            <a:t> </a:t>
          </a:r>
          <a:r>
            <a:rPr lang="en-US" sz="2000" kern="1200" dirty="0" err="1"/>
            <a:t>kontrata</a:t>
          </a:r>
          <a:r>
            <a:rPr lang="en-US" sz="2000" kern="1200" dirty="0"/>
            <a:t> pa </a:t>
          </a:r>
          <a:r>
            <a:rPr lang="en-US" sz="2000" kern="1200" dirty="0" err="1"/>
            <a:t>asnjë</a:t>
          </a:r>
          <a:r>
            <a:rPr lang="en-US" sz="2000" kern="1200" dirty="0"/>
            <a:t> </a:t>
          </a:r>
          <a:r>
            <a:rPr lang="en-US" sz="2000" kern="1200" dirty="0" err="1"/>
            <a:t>arsye</a:t>
          </a:r>
          <a:r>
            <a:rPr lang="en-US" sz="2000" kern="1200" dirty="0"/>
            <a:t> </a:t>
          </a:r>
          <a:r>
            <a:rPr lang="en-US" sz="2000" kern="1200" dirty="0" err="1"/>
            <a:t>brenda</a:t>
          </a:r>
          <a:r>
            <a:rPr lang="en-US" sz="2000" kern="1200" dirty="0"/>
            <a:t> 14 </a:t>
          </a:r>
          <a:r>
            <a:rPr lang="en-US" sz="2000" kern="1200" dirty="0" err="1"/>
            <a:t>ditësh</a:t>
          </a:r>
          <a:r>
            <a:rPr lang="en-US" sz="2000" kern="1200" dirty="0"/>
            <a:t>, </a:t>
          </a:r>
          <a:r>
            <a:rPr lang="en-US" sz="2000" kern="1200" dirty="0" err="1"/>
            <a:t>vetëm</a:t>
          </a:r>
          <a:r>
            <a:rPr lang="en-US" sz="2000" kern="1200" dirty="0"/>
            <a:t> 23.4% e </a:t>
          </a:r>
          <a:r>
            <a:rPr lang="en-US" sz="2000" kern="1200" dirty="0" err="1"/>
            <a:t>paraqesin</a:t>
          </a:r>
          <a:r>
            <a:rPr lang="en-US" sz="2000" kern="1200" dirty="0"/>
            <a:t> </a:t>
          </a:r>
          <a:r>
            <a:rPr lang="en-US" sz="2000" kern="1200" dirty="0" err="1"/>
            <a:t>si</a:t>
          </a:r>
          <a:r>
            <a:rPr lang="en-US" sz="2000" kern="1200" dirty="0"/>
            <a:t> </a:t>
          </a:r>
          <a:r>
            <a:rPr lang="en-US" sz="2000" kern="1200" dirty="0" err="1"/>
            <a:t>informacion</a:t>
          </a:r>
          <a:r>
            <a:rPr lang="en-US" sz="2000" kern="1200" dirty="0"/>
            <a:t> </a:t>
          </a:r>
          <a:r>
            <a:rPr lang="en-US" sz="2000" kern="1200" dirty="0" err="1"/>
            <a:t>në</a:t>
          </a:r>
          <a:r>
            <a:rPr lang="en-US" sz="2000" kern="1200" dirty="0"/>
            <a:t> </a:t>
          </a:r>
          <a:r>
            <a:rPr lang="en-US" sz="2000" kern="1200" dirty="0" err="1"/>
            <a:t>mënyrë</a:t>
          </a:r>
          <a:r>
            <a:rPr lang="en-US" sz="2000" kern="1200" dirty="0"/>
            <a:t>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qartë</a:t>
          </a:r>
          <a:r>
            <a:rPr lang="en-US" sz="2000" kern="1200" dirty="0"/>
            <a:t> </a:t>
          </a:r>
          <a:r>
            <a:rPr lang="en-US" sz="2000" kern="1200" dirty="0" err="1"/>
            <a:t>dhe</a:t>
          </a:r>
          <a:r>
            <a:rPr lang="en-US" sz="2000" kern="1200" dirty="0"/>
            <a:t>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kuptueshme</a:t>
          </a:r>
          <a:r>
            <a:rPr lang="en-US" sz="2000" kern="1200" dirty="0"/>
            <a:t>. 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Në</a:t>
          </a:r>
          <a:r>
            <a:rPr lang="en-US" sz="2000" kern="1200" dirty="0"/>
            <a:t> 76.6%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rasteve</a:t>
          </a:r>
          <a:r>
            <a:rPr lang="en-US" sz="2000" kern="1200" dirty="0"/>
            <a:t> </a:t>
          </a:r>
          <a:r>
            <a:rPr lang="en-US" sz="2000" kern="1200" dirty="0" err="1"/>
            <a:t>nuk</a:t>
          </a:r>
          <a:r>
            <a:rPr lang="en-US" sz="2000" kern="1200" dirty="0"/>
            <a:t> </a:t>
          </a:r>
          <a:r>
            <a:rPr lang="en-US" sz="2000" kern="1200" dirty="0" err="1"/>
            <a:t>sigurohet</a:t>
          </a:r>
          <a:r>
            <a:rPr lang="en-US" sz="2000" kern="1200" dirty="0"/>
            <a:t> </a:t>
          </a:r>
          <a:r>
            <a:rPr lang="en-US" sz="2000" kern="1200" dirty="0" err="1"/>
            <a:t>informacion</a:t>
          </a:r>
          <a:r>
            <a:rPr lang="en-US" sz="2000" kern="1200" dirty="0"/>
            <a:t> </a:t>
          </a:r>
          <a:r>
            <a:rPr lang="en-US" sz="2000" kern="1200" dirty="0" err="1"/>
            <a:t>në</a:t>
          </a:r>
          <a:r>
            <a:rPr lang="en-US" sz="2000" kern="1200" dirty="0"/>
            <a:t> </a:t>
          </a:r>
          <a:r>
            <a:rPr lang="en-US" sz="2000" kern="1200" dirty="0" err="1"/>
            <a:t>mënyrë</a:t>
          </a:r>
          <a:r>
            <a:rPr lang="en-US" sz="2000" kern="1200" dirty="0"/>
            <a:t>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qartë</a:t>
          </a:r>
          <a:r>
            <a:rPr lang="en-US" sz="2000" kern="1200" dirty="0"/>
            <a:t> </a:t>
          </a:r>
          <a:r>
            <a:rPr lang="en-US" sz="2000" kern="1200" dirty="0" err="1"/>
            <a:t>dhe</a:t>
          </a:r>
          <a:r>
            <a:rPr lang="en-US" sz="2000" kern="1200" dirty="0"/>
            <a:t> </a:t>
          </a:r>
          <a:r>
            <a:rPr lang="en-US" sz="2000" kern="1200" dirty="0" err="1"/>
            <a:t>të</a:t>
          </a:r>
          <a:r>
            <a:rPr lang="en-US" sz="2000" kern="1200" dirty="0"/>
            <a:t> </a:t>
          </a:r>
          <a:r>
            <a:rPr lang="en-US" sz="2000" kern="1200" dirty="0" err="1"/>
            <a:t>kuptueshme</a:t>
          </a:r>
          <a:r>
            <a:rPr lang="en-US" sz="2000" kern="1200" dirty="0"/>
            <a:t>.</a:t>
          </a:r>
        </a:p>
      </dsp:txBody>
      <dsp:txXfrm rot="-5400000">
        <a:off x="1219224" y="2149030"/>
        <a:ext cx="6546877" cy="1693810"/>
      </dsp:txXfrm>
    </dsp:sp>
    <dsp:sp modelId="{A4DBA82B-4189-4A78-BC04-0392C7E30E06}">
      <dsp:nvSpPr>
        <dsp:cNvPr id="0" name=""/>
        <dsp:cNvSpPr/>
      </dsp:nvSpPr>
      <dsp:spPr>
        <a:xfrm>
          <a:off x="353594" y="2029520"/>
          <a:ext cx="865628" cy="1932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/>
            <a:t>&gt;</a:t>
          </a:r>
        </a:p>
      </dsp:txBody>
      <dsp:txXfrm>
        <a:off x="395850" y="2071776"/>
        <a:ext cx="781116" cy="18483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7BDA101-4A68-4C16-8A89-0F2FBA161687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7502B28-767E-43E7-B5D5-7966DEE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8077200" cy="228600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Raporti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q-AL" dirty="0"/>
              <a:t>Monitorimi të Zbatimit të Legjislacionit Shqiptar</a:t>
            </a:r>
            <a:r>
              <a:rPr lang="en-US" dirty="0"/>
              <a:t> </a:t>
            </a:r>
            <a:r>
              <a:rPr lang="sq-AL" dirty="0"/>
              <a:t>për Blerjet në </a:t>
            </a:r>
            <a:r>
              <a:rPr lang="en-US" dirty="0"/>
              <a:t>L</a:t>
            </a:r>
            <a:r>
              <a:rPr lang="sq-AL" dirty="0"/>
              <a:t>argësi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sq-AL" sz="4800" dirty="0"/>
              <a:t>ë</a:t>
            </a:r>
            <a:r>
              <a:rPr lang="en-US" sz="4800" dirty="0" err="1"/>
              <a:t>rkesat</a:t>
            </a:r>
            <a:r>
              <a:rPr lang="en-US" sz="4800" dirty="0"/>
              <a:t> </a:t>
            </a:r>
            <a:r>
              <a:rPr lang="en-US" sz="4800" dirty="0" err="1"/>
              <a:t>ligjore</a:t>
            </a:r>
            <a:r>
              <a:rPr lang="en-US" sz="4800" dirty="0"/>
              <a:t> </a:t>
            </a:r>
            <a:r>
              <a:rPr lang="en-US" sz="4800" dirty="0" err="1"/>
              <a:t>lidhur</a:t>
            </a:r>
            <a:r>
              <a:rPr lang="en-US" sz="4800" dirty="0"/>
              <a:t> me </a:t>
            </a:r>
            <a:r>
              <a:rPr lang="en-US" sz="4800" dirty="0" err="1"/>
              <a:t>informacionin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1"/>
            <a:ext cx="8458200" cy="5181599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sq-AL" dirty="0"/>
              <a:t>Për</a:t>
            </a:r>
            <a:r>
              <a:rPr lang="en-US" dirty="0"/>
              <a:t> </a:t>
            </a:r>
            <a:r>
              <a:rPr lang="sq-AL" dirty="0"/>
              <a:t>zbatimin e neneve</a:t>
            </a:r>
            <a:r>
              <a:rPr lang="en-US" dirty="0"/>
              <a:t> </a:t>
            </a:r>
            <a:r>
              <a:rPr lang="sq-AL" dirty="0"/>
              <a:t>36-36/5 dhe 37/1 të Ligjit Nr. 9902</a:t>
            </a:r>
            <a:r>
              <a:rPr lang="en-US" dirty="0"/>
              <a:t>/2008, </a:t>
            </a:r>
            <a:r>
              <a:rPr lang="sq-AL" dirty="0"/>
              <a:t>përpara lidhjes së një kontrate në</a:t>
            </a:r>
            <a:r>
              <a:rPr lang="en-US" dirty="0"/>
              <a:t> </a:t>
            </a:r>
            <a:r>
              <a:rPr lang="sq-AL" dirty="0"/>
              <a:t>largësi, konsumatorit do t'i sigurohet i gjithë informacioni përkatës, i dhënë në një mënyrë të kuptueshme dhe të qartë</a:t>
            </a:r>
            <a:r>
              <a:rPr lang="en-US" dirty="0"/>
              <a:t>, </a:t>
            </a:r>
            <a:r>
              <a:rPr lang="sq-AL" dirty="0"/>
              <a:t>në lidhje me: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Identitetin e tregtarit</a:t>
            </a:r>
            <a:r>
              <a:rPr lang="en-US" dirty="0"/>
              <a:t>, </a:t>
            </a:r>
            <a:r>
              <a:rPr lang="sq-AL" dirty="0"/>
              <a:t>emrin e regjistruar të tregtarit; adresën postare, në të cilën tregtari ushtron veprimtarinë, numrin e telefonit, numrin e faksit dhe adresën e postës elektronike të tregtarit</a:t>
            </a:r>
            <a:r>
              <a:rPr lang="en-US" dirty="0"/>
              <a:t> </a:t>
            </a:r>
            <a:r>
              <a:rPr lang="sq-AL" dirty="0"/>
              <a:t>(LMK, Neni 36, pika 1, gërmat b dhe c)</a:t>
            </a:r>
            <a:endParaRPr lang="en-US" dirty="0"/>
          </a:p>
          <a:p>
            <a:pPr lvl="0"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Karakteristikat kryesore të mallrave</a:t>
            </a:r>
            <a:r>
              <a:rPr lang="sq-AL" dirty="0"/>
              <a:t> dhe shërbimeve të ofruara,</a:t>
            </a:r>
            <a:r>
              <a:rPr lang="en-US" dirty="0"/>
              <a:t> </a:t>
            </a:r>
            <a:r>
              <a:rPr lang="sq-AL" dirty="0"/>
              <a:t>(LMK,</a:t>
            </a:r>
            <a:r>
              <a:rPr lang="en-US" dirty="0"/>
              <a:t> </a:t>
            </a:r>
            <a:r>
              <a:rPr lang="sq-AL" dirty="0"/>
              <a:t>Neni 36, pika 1, gërma a)</a:t>
            </a:r>
            <a:endParaRPr lang="en-US" dirty="0"/>
          </a:p>
          <a:p>
            <a:pPr lvl="0"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Çmimi </a:t>
            </a:r>
            <a:r>
              <a:rPr lang="sq-AL" dirty="0"/>
              <a:t>që duhet paguar dhe kostot e tjera të zbatueshme nga secili objekt</a:t>
            </a:r>
            <a:r>
              <a:rPr lang="en-US" dirty="0"/>
              <a:t> </a:t>
            </a:r>
            <a:r>
              <a:rPr lang="sq-AL" dirty="0"/>
              <a:t>(LMK, Neni 36, pika 1, gërma d)</a:t>
            </a:r>
            <a:endParaRPr lang="en-US" dirty="0"/>
          </a:p>
          <a:p>
            <a:pPr lvl="0"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Marrëveshjet</a:t>
            </a:r>
            <a:r>
              <a:rPr lang="en-US" b="1" i="1" dirty="0"/>
              <a:t> </a:t>
            </a:r>
            <a:r>
              <a:rPr lang="sq-AL" b="1" i="1" dirty="0"/>
              <a:t>në lidhje me dorëzimin, ekzekutimin, kohën</a:t>
            </a:r>
            <a:r>
              <a:rPr lang="en-US" b="1" i="1" dirty="0"/>
              <a:t> </a:t>
            </a:r>
            <a:r>
              <a:rPr lang="sq-AL" dirty="0"/>
              <a:t>kur tregtari merr përsipër të dorëzojë mallrat ose të kryejë shërbimet</a:t>
            </a:r>
            <a:r>
              <a:rPr lang="en-US" dirty="0"/>
              <a:t> </a:t>
            </a:r>
            <a:r>
              <a:rPr lang="sq-AL" dirty="0"/>
              <a:t>(LMK, Neni 36, pika 1, gërma e)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</a:t>
            </a:r>
            <a:r>
              <a:rPr lang="sq-AL" sz="4800" dirty="0"/>
              <a:t>ë</a:t>
            </a:r>
            <a:r>
              <a:rPr lang="en-US" sz="4800" dirty="0" err="1"/>
              <a:t>rkesat</a:t>
            </a:r>
            <a:r>
              <a:rPr lang="en-US" sz="4800" dirty="0"/>
              <a:t> </a:t>
            </a:r>
            <a:r>
              <a:rPr lang="en-US" sz="4800" dirty="0" err="1"/>
              <a:t>ligjore</a:t>
            </a:r>
            <a:r>
              <a:rPr lang="en-US" sz="4800" dirty="0"/>
              <a:t> </a:t>
            </a:r>
            <a:r>
              <a:rPr lang="en-US" sz="4800" dirty="0" err="1"/>
              <a:t>lidhur</a:t>
            </a:r>
            <a:r>
              <a:rPr lang="en-US" sz="4800" dirty="0"/>
              <a:t> me </a:t>
            </a:r>
            <a:r>
              <a:rPr lang="en-US" sz="4800" dirty="0" err="1"/>
              <a:t>informacionin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397009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sq-AL" b="1" i="1" dirty="0"/>
              <a:t>Procedura e trajtimit të ankesave</a:t>
            </a:r>
            <a:r>
              <a:rPr lang="sq-AL" dirty="0"/>
              <a:t> që ndjek tregtari (LMK, Neni 36, pika 1, gërma e)</a:t>
            </a:r>
            <a:endParaRPr lang="en-US" dirty="0"/>
          </a:p>
          <a:p>
            <a:pPr lvl="0" algn="just"/>
            <a:endParaRPr lang="en-US" dirty="0"/>
          </a:p>
          <a:p>
            <a:pPr lvl="0" algn="just"/>
            <a:r>
              <a:rPr lang="sq-AL" dirty="0"/>
              <a:t>Marrëveshjet në lidhje me </a:t>
            </a:r>
            <a:r>
              <a:rPr lang="sq-AL" b="1" i="1" dirty="0"/>
              <a:t>mënyrën e pagesës</a:t>
            </a:r>
            <a:r>
              <a:rPr lang="en-US" b="1" i="1" dirty="0"/>
              <a:t> </a:t>
            </a:r>
            <a:r>
              <a:rPr lang="sq-AL" dirty="0"/>
              <a:t>(LMK, Neni 36, pika 1, gërma e)</a:t>
            </a:r>
            <a:endParaRPr lang="en-US" dirty="0"/>
          </a:p>
          <a:p>
            <a:pPr lvl="0"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E drejta e konsumatorit për të hequr</a:t>
            </a:r>
            <a:r>
              <a:rPr lang="en-US" b="1" i="1" dirty="0"/>
              <a:t> </a:t>
            </a:r>
            <a:r>
              <a:rPr lang="sq-AL" b="1" i="1" dirty="0"/>
              <a:t>dorë</a:t>
            </a:r>
            <a:r>
              <a:rPr lang="en-US" b="1" i="1" dirty="0"/>
              <a:t> </a:t>
            </a:r>
            <a:r>
              <a:rPr lang="sq-AL" b="1" i="1" dirty="0"/>
              <a:t>nga kontrata </a:t>
            </a:r>
            <a:r>
              <a:rPr lang="sq-AL" dirty="0"/>
              <a:t>pa ndëshkim dhe pa dhënë ndonjë arsye</a:t>
            </a:r>
            <a:r>
              <a:rPr lang="en-US" dirty="0"/>
              <a:t> </a:t>
            </a:r>
            <a:r>
              <a:rPr lang="sq-AL" dirty="0"/>
              <a:t>brenda një periudhe</a:t>
            </a:r>
            <a:r>
              <a:rPr lang="en-US" dirty="0"/>
              <a:t> </a:t>
            </a:r>
            <a:r>
              <a:rPr lang="sq-AL" dirty="0"/>
              <a:t>prej</a:t>
            </a:r>
            <a:r>
              <a:rPr lang="en-US" dirty="0"/>
              <a:t> </a:t>
            </a:r>
            <a:r>
              <a:rPr lang="sq-AL" dirty="0"/>
              <a:t>katërmbëdhjetë</a:t>
            </a:r>
            <a:r>
              <a:rPr lang="en-US" dirty="0"/>
              <a:t> </a:t>
            </a:r>
            <a:r>
              <a:rPr lang="sq-AL" dirty="0"/>
              <a:t>ditësh kalendarike</a:t>
            </a:r>
            <a:r>
              <a:rPr lang="en-US" dirty="0"/>
              <a:t> </a:t>
            </a:r>
            <a:r>
              <a:rPr lang="sq-AL" dirty="0"/>
              <a:t>(LMK, Neni 37/1, pika 1)</a:t>
            </a:r>
            <a:endParaRPr lang="en-US" dirty="0"/>
          </a:p>
          <a:p>
            <a:pPr lvl="0" algn="just">
              <a:buNone/>
            </a:pPr>
            <a:endParaRPr lang="en-US" dirty="0"/>
          </a:p>
          <a:p>
            <a:pPr lvl="0" algn="just"/>
            <a:r>
              <a:rPr lang="sq-AL" b="1" i="1" dirty="0"/>
              <a:t>Kryerja e porosisë</a:t>
            </a:r>
            <a:r>
              <a:rPr lang="en-US" b="1" i="1" dirty="0"/>
              <a:t> </a:t>
            </a:r>
            <a:r>
              <a:rPr lang="sq-AL" dirty="0"/>
              <a:t>(LMK, Neni 37/1, pika 1)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Rezultatet</a:t>
            </a:r>
            <a:r>
              <a:rPr lang="en-US" dirty="0"/>
              <a:t> e </a:t>
            </a:r>
            <a:r>
              <a:rPr lang="en-US" dirty="0" err="1"/>
              <a:t>monitorimit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</a:t>
            </a:r>
            <a:r>
              <a:rPr lang="en-US" i="1" dirty="0" err="1"/>
              <a:t>Identiteti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tregtarit</a:t>
            </a:r>
            <a:endParaRPr lang="en-US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Rezultatet</a:t>
            </a:r>
            <a:r>
              <a:rPr lang="en-US" dirty="0"/>
              <a:t> e </a:t>
            </a:r>
            <a:r>
              <a:rPr lang="en-US" dirty="0" err="1"/>
              <a:t>monitorimit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</a:t>
            </a:r>
            <a:r>
              <a:rPr lang="en-US" i="1" dirty="0" err="1"/>
              <a:t>Identiteti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tregtarit</a:t>
            </a:r>
            <a:endParaRPr lang="en-US" i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Rezultatet</a:t>
            </a:r>
            <a:r>
              <a:rPr lang="en-US" dirty="0"/>
              <a:t> e </a:t>
            </a:r>
            <a:r>
              <a:rPr lang="en-US" dirty="0" err="1"/>
              <a:t>monitorimit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</a:t>
            </a:r>
            <a:r>
              <a:rPr lang="en-US" sz="3100" i="1" dirty="0" err="1"/>
              <a:t>Karakteristikat</a:t>
            </a:r>
            <a:r>
              <a:rPr lang="en-US" sz="3100" i="1" dirty="0"/>
              <a:t> </a:t>
            </a:r>
            <a:r>
              <a:rPr lang="en-US" sz="3100" i="1" dirty="0" err="1"/>
              <a:t>kryesore</a:t>
            </a:r>
            <a:r>
              <a:rPr lang="en-US" sz="3100" i="1" dirty="0"/>
              <a:t> </a:t>
            </a:r>
            <a:r>
              <a:rPr lang="en-US" sz="3100" i="1" dirty="0" err="1"/>
              <a:t>të</a:t>
            </a:r>
            <a:r>
              <a:rPr lang="en-US" sz="3100" i="1" dirty="0"/>
              <a:t> </a:t>
            </a:r>
            <a:r>
              <a:rPr lang="en-US" sz="3100" i="1" dirty="0" err="1"/>
              <a:t>mallrave</a:t>
            </a:r>
            <a:r>
              <a:rPr lang="en-US" sz="3100" i="1" dirty="0"/>
              <a:t> </a:t>
            </a:r>
            <a:r>
              <a:rPr lang="en-US" sz="3100" i="1" dirty="0" err="1"/>
              <a:t>dhe</a:t>
            </a:r>
            <a:r>
              <a:rPr lang="en-US" sz="3100" i="1" dirty="0"/>
              <a:t> </a:t>
            </a:r>
            <a:r>
              <a:rPr lang="en-US" sz="3100" i="1" dirty="0" err="1"/>
              <a:t>shërbimeve</a:t>
            </a:r>
            <a:endParaRPr lang="en-US" i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1752600"/>
          <a:ext cx="84582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Rezultatet</a:t>
            </a:r>
            <a:r>
              <a:rPr lang="en-US" dirty="0"/>
              <a:t> e </a:t>
            </a:r>
            <a:r>
              <a:rPr lang="en-US" dirty="0" err="1"/>
              <a:t>monitorimit</a:t>
            </a:r>
            <a:r>
              <a:rPr lang="en-US" dirty="0"/>
              <a:t> </a:t>
            </a:r>
            <a:br>
              <a:rPr lang="en-US" dirty="0"/>
            </a:br>
            <a:r>
              <a:rPr lang="en-US" sz="4400" dirty="0"/>
              <a:t>-</a:t>
            </a:r>
            <a:r>
              <a:rPr lang="az-Cyrl-AZ" sz="2700" i="1" dirty="0">
                <a:latin typeface="Calibri"/>
                <a:cs typeface="Calibri"/>
              </a:rPr>
              <a:t>Ҫ</a:t>
            </a:r>
            <a:r>
              <a:rPr lang="en-US" sz="2700" i="1" dirty="0" err="1">
                <a:latin typeface="Calibri"/>
                <a:cs typeface="Calibri"/>
              </a:rPr>
              <a:t>mimi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që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duhet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paguar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dhe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kostot</a:t>
            </a:r>
            <a:r>
              <a:rPr lang="en-US" sz="2700" i="1" dirty="0">
                <a:latin typeface="Calibri"/>
                <a:cs typeface="Calibri"/>
              </a:rPr>
              <a:t> e </a:t>
            </a:r>
            <a:r>
              <a:rPr lang="en-US" sz="2700" i="1" dirty="0" err="1">
                <a:latin typeface="Calibri"/>
                <a:cs typeface="Calibri"/>
              </a:rPr>
              <a:t>tjera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të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zbatueshme</a:t>
            </a:r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q-AL" sz="2600" dirty="0">
                <a:latin typeface="Calibri"/>
                <a:cs typeface="Calibri"/>
              </a:rPr>
              <a:t>Ë</a:t>
            </a:r>
            <a:r>
              <a:rPr lang="sq-AL" sz="2600" dirty="0"/>
              <a:t>shtë </a:t>
            </a:r>
            <a:r>
              <a:rPr lang="en-US" sz="2600" dirty="0" err="1"/>
              <a:t>monitoruar</a:t>
            </a:r>
            <a:r>
              <a:rPr lang="en-US" sz="2600" dirty="0"/>
              <a:t> </a:t>
            </a:r>
            <a:r>
              <a:rPr lang="sq-AL" sz="2600" dirty="0"/>
              <a:t>nëse bizneset të cilat operonin nëpërmjet një</a:t>
            </a:r>
            <a:r>
              <a:rPr lang="en-US" sz="2600" dirty="0"/>
              <a:t> </a:t>
            </a:r>
            <a:r>
              <a:rPr lang="sq-AL" sz="2600" dirty="0"/>
              <a:t>website</a:t>
            </a:r>
            <a:r>
              <a:rPr lang="en-US" sz="2600" dirty="0"/>
              <a:t> </a:t>
            </a:r>
            <a:r>
              <a:rPr lang="sq-AL" sz="2600" dirty="0"/>
              <a:t>siguro</a:t>
            </a:r>
            <a:r>
              <a:rPr lang="en-US" sz="2600" dirty="0" err="1"/>
              <a:t>nin</a:t>
            </a:r>
            <a:r>
              <a:rPr lang="sq-AL" sz="2600" dirty="0"/>
              <a:t> </a:t>
            </a:r>
            <a:r>
              <a:rPr lang="sq-AL" sz="2600" i="1" dirty="0"/>
              <a:t>informacion</a:t>
            </a:r>
            <a:r>
              <a:rPr lang="en-US" sz="2600" i="1" dirty="0"/>
              <a:t> t</a:t>
            </a:r>
            <a:r>
              <a:rPr lang="sq-AL" sz="2600" i="1" dirty="0"/>
              <a:t>ë qartë dhe </a:t>
            </a:r>
            <a:r>
              <a:rPr lang="en-US" sz="2600" i="1" dirty="0"/>
              <a:t>t</a:t>
            </a:r>
            <a:r>
              <a:rPr lang="sq-AL" sz="2600" i="1" dirty="0"/>
              <a:t>ë kuptueshëm për çmimin total të mallrave</a:t>
            </a:r>
            <a:r>
              <a:rPr lang="en-US" sz="2600" i="1" dirty="0"/>
              <a:t> </a:t>
            </a:r>
            <a:r>
              <a:rPr lang="sq-AL" sz="2600" i="1" dirty="0"/>
              <a:t>dhe shërbimeve, përfshirë taksën/tatimet</a:t>
            </a:r>
            <a:r>
              <a:rPr lang="en-US" sz="2600" i="1" dirty="0"/>
              <a:t>.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S</a:t>
            </a:r>
            <a:r>
              <a:rPr lang="sq-AL" sz="2600" dirty="0"/>
              <a:t>ipas ligjit Nr. 990</a:t>
            </a:r>
            <a:r>
              <a:rPr lang="en-US" sz="2600" dirty="0"/>
              <a:t>2/2008</a:t>
            </a:r>
            <a:r>
              <a:rPr lang="sq-AL" sz="2600" dirty="0"/>
              <a:t> </a:t>
            </a:r>
            <a:r>
              <a:rPr lang="en-US" sz="2600" dirty="0"/>
              <a:t>(</a:t>
            </a:r>
            <a:r>
              <a:rPr lang="sq-AL" sz="2600" dirty="0"/>
              <a:t>neni 36, pika1, gërma d</a:t>
            </a:r>
            <a:r>
              <a:rPr lang="en-US" sz="2600" dirty="0"/>
              <a:t>)</a:t>
            </a:r>
            <a:r>
              <a:rPr lang="sq-AL" sz="2600" dirty="0"/>
              <a:t>, është </a:t>
            </a:r>
            <a:r>
              <a:rPr lang="en-US" sz="2600" dirty="0" err="1"/>
              <a:t>monitoruar</a:t>
            </a:r>
            <a:r>
              <a:rPr lang="en-US" sz="2600" dirty="0"/>
              <a:t> </a:t>
            </a:r>
            <a:r>
              <a:rPr lang="sq-AL" sz="2600" dirty="0"/>
              <a:t>nëse i janë shpjeguar qartë konsumatorit </a:t>
            </a:r>
            <a:r>
              <a:rPr lang="sq-AL" sz="2600" i="1" dirty="0"/>
              <a:t>shpenzimet shtesë</a:t>
            </a:r>
            <a:r>
              <a:rPr lang="en-US" sz="2600" i="1" dirty="0"/>
              <a:t> t</a:t>
            </a:r>
            <a:r>
              <a:rPr lang="sq-AL" sz="2600" i="1" dirty="0"/>
              <a:t>ë</a:t>
            </a:r>
            <a:r>
              <a:rPr lang="en-US" sz="2600" i="1" dirty="0"/>
              <a:t> </a:t>
            </a:r>
            <a:r>
              <a:rPr lang="en-US" sz="2600" i="1" dirty="0" err="1"/>
              <a:t>tilla</a:t>
            </a:r>
            <a:r>
              <a:rPr lang="en-US" sz="2600" i="1" dirty="0"/>
              <a:t> </a:t>
            </a:r>
            <a:r>
              <a:rPr lang="en-US" sz="2600" i="1" dirty="0" err="1"/>
              <a:t>si</a:t>
            </a:r>
            <a:r>
              <a:rPr lang="en-US" sz="2600" i="1" dirty="0"/>
              <a:t>, </a:t>
            </a:r>
            <a:r>
              <a:rPr lang="sq-AL" sz="2600" i="1" dirty="0"/>
              <a:t>ngarkesa, dërgesa, tarifat postare dhe kostot e tjera të zbatueshme</a:t>
            </a:r>
            <a:r>
              <a:rPr lang="en-US" sz="2600" i="1" dirty="0"/>
              <a:t>, </a:t>
            </a:r>
            <a:r>
              <a:rPr lang="sq-AL" sz="2600" dirty="0"/>
              <a:t>para blerjes së mallit apo shërbimit. </a:t>
            </a:r>
            <a:endParaRPr lang="en-US" sz="26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Rezultatet</a:t>
            </a:r>
            <a:r>
              <a:rPr lang="en-US" dirty="0"/>
              <a:t> e </a:t>
            </a:r>
            <a:r>
              <a:rPr lang="en-US" dirty="0" err="1"/>
              <a:t>monitorimit</a:t>
            </a:r>
            <a:r>
              <a:rPr lang="en-US" dirty="0"/>
              <a:t> </a:t>
            </a:r>
            <a:br>
              <a:rPr lang="en-US" dirty="0"/>
            </a:br>
            <a:r>
              <a:rPr lang="en-US" sz="4400" dirty="0"/>
              <a:t>-</a:t>
            </a:r>
            <a:r>
              <a:rPr lang="az-Cyrl-AZ" sz="2700" i="1" dirty="0">
                <a:latin typeface="Calibri"/>
                <a:cs typeface="Calibri"/>
              </a:rPr>
              <a:t>Ҫ</a:t>
            </a:r>
            <a:r>
              <a:rPr lang="en-US" sz="2700" i="1" dirty="0" err="1">
                <a:latin typeface="Calibri"/>
                <a:cs typeface="Calibri"/>
              </a:rPr>
              <a:t>mimi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që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duhet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paguar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dhe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kostot</a:t>
            </a:r>
            <a:r>
              <a:rPr lang="en-US" sz="2700" i="1" dirty="0">
                <a:latin typeface="Calibri"/>
                <a:cs typeface="Calibri"/>
              </a:rPr>
              <a:t> e </a:t>
            </a:r>
            <a:r>
              <a:rPr lang="en-US" sz="2700" i="1" dirty="0" err="1">
                <a:latin typeface="Calibri"/>
                <a:cs typeface="Calibri"/>
              </a:rPr>
              <a:t>tjera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të</a:t>
            </a:r>
            <a:r>
              <a:rPr lang="en-US" sz="2700" i="1" dirty="0">
                <a:latin typeface="Calibri"/>
                <a:cs typeface="Calibri"/>
              </a:rPr>
              <a:t> </a:t>
            </a:r>
            <a:r>
              <a:rPr lang="en-US" sz="2700" i="1" dirty="0" err="1">
                <a:latin typeface="Calibri"/>
                <a:cs typeface="Calibri"/>
              </a:rPr>
              <a:t>zbatueshme</a:t>
            </a:r>
            <a:endParaRPr lang="en-US" i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pPr lvl="0"/>
            <a:r>
              <a:rPr lang="en-US" sz="3100" dirty="0" err="1"/>
              <a:t>Rezultatet</a:t>
            </a:r>
            <a:r>
              <a:rPr lang="en-US" sz="3100" dirty="0"/>
              <a:t> e </a:t>
            </a:r>
            <a:r>
              <a:rPr lang="en-US" sz="3100" dirty="0" err="1"/>
              <a:t>monitorimit</a:t>
            </a:r>
            <a:r>
              <a:rPr lang="en-US" sz="3100" dirty="0"/>
              <a:t> </a:t>
            </a:r>
            <a:br>
              <a:rPr lang="en-US" sz="3100" dirty="0"/>
            </a:br>
            <a:r>
              <a:rPr lang="en-US" sz="3100" dirty="0"/>
              <a:t>-</a:t>
            </a:r>
            <a:r>
              <a:rPr lang="sq-AL" sz="3100" i="1" dirty="0"/>
              <a:t>Marrëveshjet</a:t>
            </a:r>
            <a:r>
              <a:rPr lang="en-US" sz="3100" i="1" dirty="0"/>
              <a:t> </a:t>
            </a:r>
            <a:r>
              <a:rPr lang="sq-AL" sz="3100" i="1" dirty="0"/>
              <a:t>në lidhje me</a:t>
            </a:r>
            <a:r>
              <a:rPr lang="en-US" sz="3100" i="1" dirty="0"/>
              <a:t> </a:t>
            </a:r>
            <a:r>
              <a:rPr lang="sq-AL" sz="3100" i="1" dirty="0"/>
              <a:t>dorëzimin, ekzekutimin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4800600"/>
          </a:xfrm>
        </p:spPr>
        <p:txBody>
          <a:bodyPr/>
          <a:lstStyle/>
          <a:p>
            <a:pPr>
              <a:buFontTx/>
              <a:buChar char="-"/>
            </a:pPr>
            <a:r>
              <a:rPr lang="sq-AL" sz="2000" dirty="0"/>
              <a:t>Neni 36, pika 1, gërma e)</a:t>
            </a:r>
            <a:r>
              <a:rPr lang="en-US" sz="2000" dirty="0"/>
              <a:t> e LMK </a:t>
            </a:r>
            <a:r>
              <a:rPr lang="en-US" sz="2000" dirty="0" err="1"/>
              <a:t>përcakton</a:t>
            </a:r>
            <a:r>
              <a:rPr lang="en-US" sz="2000" dirty="0"/>
              <a:t> </a:t>
            </a:r>
            <a:r>
              <a:rPr lang="en-US" sz="2000" dirty="0" err="1"/>
              <a:t>detyrimin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err="1"/>
              <a:t>dhënien</a:t>
            </a:r>
            <a:r>
              <a:rPr lang="en-US" sz="2000" dirty="0"/>
              <a:t> e </a:t>
            </a:r>
            <a:r>
              <a:rPr lang="en-US" sz="2000" i="1" dirty="0" err="1"/>
              <a:t>informacionit</a:t>
            </a:r>
            <a:r>
              <a:rPr lang="en-US" sz="2000" i="1" dirty="0"/>
              <a:t> </a:t>
            </a:r>
            <a:r>
              <a:rPr lang="en-US" sz="2000" i="1" dirty="0" err="1"/>
              <a:t>të</a:t>
            </a:r>
            <a:r>
              <a:rPr lang="en-US" sz="2000" i="1" dirty="0"/>
              <a:t> </a:t>
            </a:r>
            <a:r>
              <a:rPr lang="sq-AL" sz="2000" i="1" dirty="0"/>
              <a:t>qartë dhe </a:t>
            </a:r>
            <a:r>
              <a:rPr lang="en-US" sz="2000" i="1" dirty="0" err="1"/>
              <a:t>të</a:t>
            </a:r>
            <a:r>
              <a:rPr lang="sq-AL" sz="2000" i="1" dirty="0"/>
              <a:t> kuptueshëm lidhur me dorëzimin, ekzekutimin dhe kohën kur tregtari merr përsipër të dorëzojë mallrat ose të kryejë shërbimet. </a:t>
            </a:r>
            <a:endParaRPr lang="en-US" sz="2000" i="1" dirty="0"/>
          </a:p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990600" y="2819400"/>
          <a:ext cx="6934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22376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err="1"/>
              <a:t>Rezultatet</a:t>
            </a:r>
            <a:r>
              <a:rPr lang="en-US" sz="3600" dirty="0"/>
              <a:t> e </a:t>
            </a:r>
            <a:r>
              <a:rPr lang="en-US" sz="3600" dirty="0" err="1"/>
              <a:t>monitorimit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-</a:t>
            </a:r>
            <a:r>
              <a:rPr lang="sq-AL" sz="3600" i="1" dirty="0"/>
              <a:t>Më</a:t>
            </a:r>
            <a:r>
              <a:rPr lang="en-US" sz="3600" i="1" dirty="0" err="1"/>
              <a:t>nyra</a:t>
            </a:r>
            <a:r>
              <a:rPr lang="en-US" sz="3600" i="1" dirty="0"/>
              <a:t> e pages</a:t>
            </a:r>
            <a:r>
              <a:rPr lang="sq-AL" sz="3600" i="1" dirty="0"/>
              <a:t>ë</a:t>
            </a:r>
            <a:r>
              <a:rPr lang="en-US" sz="3600" i="1" dirty="0"/>
              <a:t>s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4800600"/>
          </a:xfrm>
        </p:spPr>
        <p:txBody>
          <a:bodyPr/>
          <a:lstStyle/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752600"/>
          <a:ext cx="8229600" cy="48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22376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err="1"/>
              <a:t>Rezultatet</a:t>
            </a:r>
            <a:r>
              <a:rPr lang="en-US" sz="3600" dirty="0"/>
              <a:t> e </a:t>
            </a:r>
            <a:r>
              <a:rPr lang="en-US" sz="3600" dirty="0" err="1"/>
              <a:t>monitorimit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-</a:t>
            </a:r>
            <a:r>
              <a:rPr lang="en-US" sz="3600" i="1" dirty="0"/>
              <a:t>E </a:t>
            </a:r>
            <a:r>
              <a:rPr lang="en-US" sz="3600" i="1" dirty="0" err="1"/>
              <a:t>drejta</a:t>
            </a:r>
            <a:r>
              <a:rPr lang="en-US" sz="3600" i="1" dirty="0"/>
              <a:t> e </a:t>
            </a:r>
            <a:r>
              <a:rPr lang="en-US" sz="3600" i="1" dirty="0" err="1"/>
              <a:t>heqjes</a:t>
            </a:r>
            <a:r>
              <a:rPr lang="en-US" sz="3600" i="1" dirty="0"/>
              <a:t> </a:t>
            </a:r>
            <a:r>
              <a:rPr lang="en-US" sz="3600" i="1" dirty="0" err="1"/>
              <a:t>dor</a:t>
            </a:r>
            <a:r>
              <a:rPr lang="sq-AL" sz="3600" i="1" dirty="0"/>
              <a:t>ë</a:t>
            </a:r>
            <a:r>
              <a:rPr lang="en-US" sz="3600" i="1" dirty="0"/>
              <a:t> </a:t>
            </a:r>
            <a:r>
              <a:rPr lang="en-US" sz="3600" i="1" dirty="0" err="1"/>
              <a:t>nga</a:t>
            </a:r>
            <a:r>
              <a:rPr lang="en-US" sz="3600" i="1" dirty="0"/>
              <a:t> </a:t>
            </a:r>
            <a:r>
              <a:rPr lang="en-US" sz="3600" i="1" dirty="0" err="1"/>
              <a:t>kontrata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1981199"/>
          </a:xfrm>
        </p:spPr>
        <p:txBody>
          <a:bodyPr/>
          <a:lstStyle/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600200"/>
            <a:ext cx="8839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-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Bazuar në</a:t>
            </a:r>
            <a:r>
              <a:rPr kumimoji="0" lang="it-IT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Nenin</a:t>
            </a:r>
            <a:r>
              <a:rPr kumimoji="0" lang="it-IT" sz="2000" b="0" i="0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37/1, pika 1</a:t>
            </a:r>
            <a:r>
              <a:rPr kumimoji="0" lang="it-IT" sz="2000" b="0" i="0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 (LMK) 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tregtari duhet të vendosë në dispozicion për</a:t>
            </a:r>
            <a:r>
              <a:rPr kumimoji="0" lang="it-IT" sz="2000" b="0" i="0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konsumatorin informacionin</a:t>
            </a:r>
            <a:r>
              <a:rPr kumimoji="0" lang="it-IT" sz="2000" b="0" i="0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se kur ekziston </a:t>
            </a:r>
            <a:r>
              <a:rPr kumimoji="0" lang="it-IT" sz="2000" b="0" i="1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e drejta e heqjes dorë nga</a:t>
            </a:r>
            <a:r>
              <a:rPr lang="it-IT" sz="2000" i="1" dirty="0">
                <a:solidFill>
                  <a:srgbClr val="202124"/>
                </a:solidFill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0" i="1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kontrata, kushtet dhe procedurat e ushtrimit të së drejtës, në mënyrë qartësisht të lexueshme dhe të kuptueshme.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ea typeface="MS Mincho" pitchFamily="49" charset="-128"/>
              <a:cs typeface="Times New Roman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3124200"/>
          <a:ext cx="82296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dirty="0"/>
              <a:t> </a:t>
            </a:r>
            <a:br>
              <a:rPr lang="en-US" dirty="0"/>
            </a:br>
            <a:r>
              <a:rPr lang="sq-AL" dirty="0"/>
              <a:t>Vështrim i përgjithshëm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q-AL" dirty="0"/>
              <a:t>Ligji</a:t>
            </a:r>
            <a:r>
              <a:rPr lang="en-US" dirty="0"/>
              <a:t> </a:t>
            </a:r>
            <a:r>
              <a:rPr lang="sq-AL" dirty="0"/>
              <a:t>nr. 9902, datë 17.4.2008 </a:t>
            </a:r>
            <a:r>
              <a:rPr lang="en-US" dirty="0"/>
              <a:t>“</a:t>
            </a:r>
            <a:r>
              <a:rPr lang="sq-AL" dirty="0"/>
              <a:t>Për mbrojtjen e konsumatorëve</a:t>
            </a:r>
            <a:r>
              <a:rPr lang="en-US" dirty="0"/>
              <a:t>”</a:t>
            </a:r>
            <a:r>
              <a:rPr lang="sq-AL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q-AL" dirty="0"/>
              <a:t>ndryshuar</a:t>
            </a:r>
            <a:r>
              <a:rPr lang="en-US" dirty="0"/>
              <a:t>”” </a:t>
            </a:r>
            <a:r>
              <a:rPr lang="sq-AL" dirty="0"/>
              <a:t>synon</a:t>
            </a:r>
            <a:r>
              <a:rPr lang="en-US" dirty="0"/>
              <a:t>:</a:t>
            </a:r>
          </a:p>
          <a:p>
            <a:pPr>
              <a:buNone/>
            </a:pPr>
            <a:endParaRPr lang="en-US" sz="1500" dirty="0"/>
          </a:p>
          <a:p>
            <a:pPr>
              <a:buNone/>
            </a:pPr>
            <a:r>
              <a:rPr lang="en-US" sz="3500" i="1" dirty="0"/>
              <a:t>-</a:t>
            </a:r>
            <a:r>
              <a:rPr lang="sq-AL" sz="3500" i="1" dirty="0"/>
              <a:t>mbrojtjen e interesave të konsumatorëve në treg,</a:t>
            </a:r>
            <a:endParaRPr lang="en-US" sz="3500" i="1" dirty="0"/>
          </a:p>
          <a:p>
            <a:pPr>
              <a:buNone/>
            </a:pPr>
            <a:endParaRPr lang="en-US" sz="3500" i="1" dirty="0"/>
          </a:p>
          <a:p>
            <a:pPr>
              <a:buNone/>
            </a:pPr>
            <a:r>
              <a:rPr lang="en-US" sz="3500" i="1" dirty="0"/>
              <a:t>-</a:t>
            </a:r>
            <a:r>
              <a:rPr lang="sq-AL" sz="3500" i="1" dirty="0"/>
              <a:t>fuqizimin e  tyre nëpërmjet rregullimit të informimit mbi shitjet dhe shërbimet që ofrohen në treg, </a:t>
            </a:r>
            <a:endParaRPr lang="en-US" sz="3500" i="1" dirty="0"/>
          </a:p>
          <a:p>
            <a:pPr>
              <a:buNone/>
            </a:pPr>
            <a:endParaRPr lang="en-US" sz="3500" i="1" dirty="0"/>
          </a:p>
          <a:p>
            <a:pPr>
              <a:buNone/>
            </a:pPr>
            <a:r>
              <a:rPr lang="en-US" sz="3500" i="1" dirty="0"/>
              <a:t>-</a:t>
            </a:r>
            <a:r>
              <a:rPr lang="sq-AL" sz="3500" i="1" dirty="0"/>
              <a:t>të kontribuojë në arritjen e një mbrojtje më të lartë për ta, duke siguruar</a:t>
            </a:r>
            <a:r>
              <a:rPr lang="en-US" sz="3500" i="1" dirty="0"/>
              <a:t> e</a:t>
            </a:r>
            <a:r>
              <a:rPr lang="sq-AL" sz="3500" i="1" dirty="0"/>
              <a:t>dhe ngritjen e institucioneve përkatëse për të mbrojtjen</a:t>
            </a:r>
            <a:r>
              <a:rPr lang="en-US" sz="3500" i="1" dirty="0"/>
              <a:t> </a:t>
            </a:r>
            <a:r>
              <a:rPr lang="sq-AL" sz="3500" i="1" dirty="0"/>
              <a:t>e të drejtave</a:t>
            </a:r>
            <a:r>
              <a:rPr lang="en-US" sz="3500" i="1" dirty="0"/>
              <a:t> </a:t>
            </a:r>
            <a:r>
              <a:rPr lang="sq-AL" sz="3500" i="1" dirty="0"/>
              <a:t>të konsumatorëve.</a:t>
            </a:r>
            <a:endParaRPr lang="en-US" sz="3500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22376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err="1"/>
              <a:t>Rezultatet</a:t>
            </a:r>
            <a:r>
              <a:rPr lang="en-US" sz="3600" dirty="0"/>
              <a:t> e </a:t>
            </a:r>
            <a:r>
              <a:rPr lang="en-US" sz="3600" dirty="0" err="1"/>
              <a:t>monitorimit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-</a:t>
            </a:r>
            <a:r>
              <a:rPr lang="en-US" sz="3600" i="1" dirty="0"/>
              <a:t>E </a:t>
            </a:r>
            <a:r>
              <a:rPr lang="en-US" sz="3600" i="1" dirty="0" err="1"/>
              <a:t>drejta</a:t>
            </a:r>
            <a:r>
              <a:rPr lang="en-US" sz="3600" i="1" dirty="0"/>
              <a:t> e </a:t>
            </a:r>
            <a:r>
              <a:rPr lang="en-US" sz="3600" i="1" dirty="0" err="1"/>
              <a:t>heqjes</a:t>
            </a:r>
            <a:r>
              <a:rPr lang="en-US" sz="3600" i="1" dirty="0"/>
              <a:t> </a:t>
            </a:r>
            <a:r>
              <a:rPr lang="en-US" sz="3600" i="1" dirty="0" err="1"/>
              <a:t>dor</a:t>
            </a:r>
            <a:r>
              <a:rPr lang="sq-AL" sz="3600" i="1" dirty="0"/>
              <a:t>ë</a:t>
            </a:r>
            <a:r>
              <a:rPr lang="en-US" sz="3600" i="1" dirty="0"/>
              <a:t> </a:t>
            </a:r>
            <a:r>
              <a:rPr lang="en-US" sz="3600" i="1" dirty="0" err="1"/>
              <a:t>nga</a:t>
            </a:r>
            <a:r>
              <a:rPr lang="en-US" sz="3600" i="1" dirty="0"/>
              <a:t> </a:t>
            </a:r>
            <a:r>
              <a:rPr lang="en-US" sz="3600" i="1" dirty="0" err="1"/>
              <a:t>kontrata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838199"/>
          </a:xfrm>
        </p:spPr>
        <p:txBody>
          <a:bodyPr/>
          <a:lstStyle/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6002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2000" dirty="0">
                <a:solidFill>
                  <a:srgbClr val="202124"/>
                </a:solidFill>
                <a:ea typeface="MS Mincho" pitchFamily="49" charset="-128"/>
                <a:cs typeface="Times New Roman" pitchFamily="18" charset="0"/>
              </a:rPr>
              <a:t>-</a:t>
            </a:r>
            <a:r>
              <a:rPr kumimoji="0" lang="it-IT" sz="2000" b="1" i="1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Konsumatori</a:t>
            </a:r>
            <a:r>
              <a:rPr kumimoji="0" lang="it-IT" sz="2000" b="1" i="1" u="none" strike="noStrike" cap="none" normalizeH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 </a:t>
            </a:r>
            <a:r>
              <a:rPr kumimoji="0" lang="it-IT" sz="2000" b="1" i="1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ea typeface="MS Mincho" pitchFamily="49" charset="-128"/>
                <a:cs typeface="Times New Roman" pitchFamily="18" charset="0"/>
              </a:rPr>
              <a:t>ka të drejtën të heqë dorë nga kontrata pa dhënë asnjë arsye, brenda 14 ditësh kalendarike nga momenti i dorëzimit. </a:t>
            </a:r>
            <a:endParaRPr kumimoji="0" lang="it-IT" sz="32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/>
          </p:cNvGraphicFramePr>
          <p:nvPr/>
        </p:nvGraphicFramePr>
        <p:xfrm>
          <a:off x="533400" y="2590800"/>
          <a:ext cx="82296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22376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err="1"/>
              <a:t>Rezultatet</a:t>
            </a:r>
            <a:r>
              <a:rPr lang="en-US" sz="3600" dirty="0"/>
              <a:t> e </a:t>
            </a:r>
            <a:r>
              <a:rPr lang="en-US" sz="3600" dirty="0" err="1"/>
              <a:t>monitorimit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-</a:t>
            </a:r>
            <a:r>
              <a:rPr lang="en-US" sz="3600" i="1" dirty="0" err="1"/>
              <a:t>Kryerja</a:t>
            </a:r>
            <a:r>
              <a:rPr lang="en-US" sz="3600" i="1" dirty="0"/>
              <a:t> e </a:t>
            </a:r>
            <a:r>
              <a:rPr lang="en-US" sz="3600" i="1" dirty="0" err="1"/>
              <a:t>porosis</a:t>
            </a:r>
            <a:r>
              <a:rPr lang="sq-AL" sz="3600" i="1" dirty="0"/>
              <a:t>ë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1981199"/>
          </a:xfrm>
        </p:spPr>
        <p:txBody>
          <a:bodyPr/>
          <a:lstStyle/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600200"/>
            <a:ext cx="88392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itchFamily="49" charset="-128"/>
                <a:cs typeface="Times New Roman" pitchFamily="18" charset="0"/>
              </a:rPr>
              <a:t>-</a:t>
            </a:r>
            <a:r>
              <a:rPr lang="sq-AL" sz="2000" dirty="0"/>
              <a:t>Bazuar në</a:t>
            </a:r>
            <a:r>
              <a:rPr lang="en-US" sz="2000" dirty="0"/>
              <a:t> </a:t>
            </a:r>
            <a:r>
              <a:rPr lang="sq-AL" sz="2000" dirty="0"/>
              <a:t>Neni</a:t>
            </a:r>
            <a:r>
              <a:rPr lang="en-US" sz="2000" dirty="0"/>
              <a:t>n </a:t>
            </a:r>
            <a:r>
              <a:rPr lang="sq-AL" sz="2000" dirty="0"/>
              <a:t>37, pika 2</a:t>
            </a:r>
            <a:r>
              <a:rPr lang="en-US" sz="2000" dirty="0"/>
              <a:t> (LMK) </a:t>
            </a:r>
            <a:r>
              <a:rPr lang="sq-AL" sz="2000" dirty="0"/>
              <a:t>konsumatorit kur bën porosinë e tij i duhet t’i kërkohet të pranojë shprehimisht që porosia nënkupton një detyrim për t`u paguar. </a:t>
            </a:r>
            <a:endParaRPr lang="en-US" sz="2000" dirty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000" dirty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-</a:t>
            </a:r>
            <a:r>
              <a:rPr lang="en-US" sz="2000" dirty="0" err="1"/>
              <a:t>Në</a:t>
            </a:r>
            <a:r>
              <a:rPr lang="en-US" sz="2000" dirty="0"/>
              <a:t> </a:t>
            </a:r>
            <a:r>
              <a:rPr lang="en-US" sz="2000" dirty="0" err="1"/>
              <a:t>qoftë</a:t>
            </a:r>
            <a:r>
              <a:rPr lang="en-US" sz="2000" dirty="0"/>
              <a:t> se </a:t>
            </a:r>
            <a:r>
              <a:rPr lang="en-US" sz="2000" dirty="0" err="1"/>
              <a:t>bërja</a:t>
            </a:r>
            <a:r>
              <a:rPr lang="en-US" sz="2000" dirty="0"/>
              <a:t> e </a:t>
            </a:r>
            <a:r>
              <a:rPr lang="en-US" sz="2000" dirty="0" err="1"/>
              <a:t>porosisë</a:t>
            </a:r>
            <a:r>
              <a:rPr lang="en-US" sz="2000" dirty="0"/>
              <a:t> </a:t>
            </a:r>
            <a:r>
              <a:rPr lang="en-US" sz="2000" dirty="0" err="1"/>
              <a:t>kërkon</a:t>
            </a:r>
            <a:r>
              <a:rPr lang="en-US" sz="2000" dirty="0"/>
              <a:t> </a:t>
            </a:r>
            <a:r>
              <a:rPr lang="en-US" sz="2000" dirty="0" err="1"/>
              <a:t>aktivizimin</a:t>
            </a:r>
            <a:r>
              <a:rPr lang="en-US" sz="2000" dirty="0"/>
              <a:t> e </a:t>
            </a:r>
            <a:r>
              <a:rPr lang="en-US" sz="2000" dirty="0" err="1"/>
              <a:t>një</a:t>
            </a:r>
            <a:r>
              <a:rPr lang="en-US" sz="2000" dirty="0"/>
              <a:t> </a:t>
            </a:r>
            <a:r>
              <a:rPr lang="en-US" sz="2000" dirty="0" err="1"/>
              <a:t>butoni</a:t>
            </a:r>
            <a:r>
              <a:rPr lang="en-US" sz="2000" dirty="0"/>
              <a:t> </a:t>
            </a:r>
            <a:r>
              <a:rPr lang="en-US" sz="2000" dirty="0" err="1"/>
              <a:t>apo</a:t>
            </a:r>
            <a:r>
              <a:rPr lang="en-US" sz="2000" dirty="0"/>
              <a:t> </a:t>
            </a:r>
            <a:r>
              <a:rPr lang="en-US" sz="2000" dirty="0" err="1"/>
              <a:t>një</a:t>
            </a:r>
            <a:r>
              <a:rPr lang="en-US" sz="2000" dirty="0"/>
              <a:t> </a:t>
            </a:r>
            <a:r>
              <a:rPr lang="en-US" sz="2000" dirty="0" err="1"/>
              <a:t>funksioni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ngjashëm</a:t>
            </a:r>
            <a:r>
              <a:rPr lang="en-US" sz="2000" dirty="0"/>
              <a:t>, </a:t>
            </a:r>
            <a:r>
              <a:rPr lang="en-US" sz="2000" dirty="0" err="1"/>
              <a:t>duhet</a:t>
            </a:r>
            <a:r>
              <a:rPr lang="en-US" sz="2000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jetë</a:t>
            </a:r>
            <a:r>
              <a:rPr lang="en-US" sz="2000" b="1" i="1" dirty="0"/>
              <a:t> </a:t>
            </a:r>
            <a:r>
              <a:rPr lang="en-US" sz="2000" b="1" i="1" dirty="0" err="1"/>
              <a:t>i</a:t>
            </a:r>
            <a:r>
              <a:rPr lang="en-US" sz="2000" b="1" i="1" dirty="0"/>
              <a:t> </a:t>
            </a:r>
            <a:r>
              <a:rPr lang="en-US" sz="2000" b="1" i="1" dirty="0" err="1"/>
              <a:t>etiketuar</a:t>
            </a:r>
            <a:r>
              <a:rPr lang="en-US" sz="2000" b="1" i="1" dirty="0"/>
              <a:t> </a:t>
            </a:r>
            <a:r>
              <a:rPr lang="en-US" sz="2000" b="1" i="1" dirty="0" err="1"/>
              <a:t>në</a:t>
            </a:r>
            <a:r>
              <a:rPr lang="en-US" sz="2000" b="1" i="1" dirty="0"/>
              <a:t> </a:t>
            </a:r>
            <a:r>
              <a:rPr lang="en-US" sz="2000" b="1" i="1" dirty="0" err="1"/>
              <a:t>mënyrë</a:t>
            </a:r>
            <a:r>
              <a:rPr lang="en-US" sz="2000" b="1" i="1" dirty="0"/>
              <a:t> </a:t>
            </a:r>
            <a:r>
              <a:rPr lang="en-US" sz="2000" b="1" i="1" dirty="0" err="1"/>
              <a:t>lehtësisht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lexueshme</a:t>
            </a:r>
            <a:r>
              <a:rPr lang="en-US" sz="2000" b="1" i="1" dirty="0"/>
              <a:t> me </a:t>
            </a:r>
            <a:r>
              <a:rPr lang="en-US" sz="2000" b="1" i="1" dirty="0" err="1"/>
              <a:t>fjalët</a:t>
            </a:r>
            <a:r>
              <a:rPr lang="en-US" sz="2000" b="1" i="1" dirty="0"/>
              <a:t> “</a:t>
            </a:r>
            <a:r>
              <a:rPr lang="en-US" sz="2000" b="1" i="1" dirty="0" err="1"/>
              <a:t>porosi</a:t>
            </a:r>
            <a:r>
              <a:rPr lang="en-US" sz="2000" b="1" i="1" dirty="0"/>
              <a:t> me </a:t>
            </a:r>
            <a:r>
              <a:rPr lang="en-US" sz="2000" b="1" i="1" dirty="0" err="1"/>
              <a:t>detyrim</a:t>
            </a:r>
            <a:r>
              <a:rPr lang="en-US" sz="2000" b="1" i="1" dirty="0"/>
              <a:t> </a:t>
            </a:r>
            <a:r>
              <a:rPr lang="en-US" sz="2000" b="1" i="1" dirty="0" err="1"/>
              <a:t>pagese</a:t>
            </a:r>
            <a:r>
              <a:rPr lang="en-US" sz="2000" b="1" i="1" dirty="0"/>
              <a:t>” </a:t>
            </a:r>
            <a:r>
              <a:rPr lang="en-US" sz="2000" b="1" i="1" dirty="0" err="1"/>
              <a:t>ose</a:t>
            </a:r>
            <a:r>
              <a:rPr lang="en-US" sz="2000" b="1" i="1" dirty="0"/>
              <a:t> me </a:t>
            </a:r>
            <a:r>
              <a:rPr lang="en-US" sz="2000" b="1" i="1" dirty="0" err="1"/>
              <a:t>një</a:t>
            </a:r>
            <a:r>
              <a:rPr lang="en-US" sz="2000" b="1" i="1" dirty="0"/>
              <a:t> </a:t>
            </a:r>
            <a:r>
              <a:rPr lang="en-US" sz="2000" b="1" i="1" dirty="0" err="1"/>
              <a:t>formulim</a:t>
            </a:r>
            <a:r>
              <a:rPr lang="en-US" sz="2000" b="1" i="1" dirty="0"/>
              <a:t> </a:t>
            </a:r>
            <a:r>
              <a:rPr lang="en-US" sz="2000" b="1" i="1" dirty="0" err="1"/>
              <a:t>tjetër</a:t>
            </a:r>
            <a:r>
              <a:rPr lang="en-US" sz="2000" b="1" i="1" dirty="0"/>
              <a:t>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barasvlefshëm</a:t>
            </a:r>
            <a:r>
              <a:rPr lang="en-US" sz="2000" b="1" i="1" dirty="0"/>
              <a:t>, </a:t>
            </a:r>
            <a:r>
              <a:rPr lang="en-US" sz="2000" b="1" i="1" dirty="0" err="1"/>
              <a:t>të</a:t>
            </a:r>
            <a:r>
              <a:rPr lang="en-US" sz="2000" b="1" i="1" dirty="0"/>
              <a:t> </a:t>
            </a:r>
            <a:r>
              <a:rPr lang="en-US" sz="2000" b="1" i="1" dirty="0" err="1"/>
              <a:t>qartë</a:t>
            </a:r>
            <a:r>
              <a:rPr lang="en-US" sz="2000" b="1" i="1" dirty="0"/>
              <a:t>.</a:t>
            </a:r>
            <a:endParaRPr kumimoji="0" lang="it-IT" sz="2000" b="1" i="1" u="none" strike="noStrike" cap="none" normalizeH="0" baseline="0" dirty="0">
              <a:ln>
                <a:noFill/>
              </a:ln>
              <a:solidFill>
                <a:srgbClr val="202124"/>
              </a:solidFill>
              <a:effectLst/>
              <a:ea typeface="MS Mincho" pitchFamily="49" charset="-128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2057400" y="4191000"/>
          <a:ext cx="4953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22376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 err="1"/>
              <a:t>Rezultatet</a:t>
            </a:r>
            <a:r>
              <a:rPr lang="en-US" sz="3600" dirty="0"/>
              <a:t> e </a:t>
            </a:r>
            <a:r>
              <a:rPr lang="en-US" sz="3600" dirty="0" err="1"/>
              <a:t>monitorimit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-</a:t>
            </a:r>
            <a:r>
              <a:rPr lang="en-US" sz="3600" i="1" dirty="0" err="1"/>
              <a:t>Kryerja</a:t>
            </a:r>
            <a:r>
              <a:rPr lang="en-US" sz="3600" i="1" dirty="0"/>
              <a:t> e </a:t>
            </a:r>
            <a:r>
              <a:rPr lang="en-US" sz="3600" i="1" dirty="0" err="1"/>
              <a:t>porosis</a:t>
            </a:r>
            <a:r>
              <a:rPr lang="sq-AL" sz="3600" i="1" dirty="0"/>
              <a:t>ë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1981199"/>
          </a:xfrm>
        </p:spPr>
        <p:txBody>
          <a:bodyPr/>
          <a:lstStyle/>
          <a:p>
            <a:pPr>
              <a:buFontTx/>
              <a:buChar char="-"/>
            </a:pPr>
            <a:endParaRPr lang="en-US" sz="2400" dirty="0"/>
          </a:p>
          <a:p>
            <a:pPr lvl="0" algn="r"/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2057400"/>
            <a:ext cx="88392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200" dirty="0" err="1"/>
              <a:t>Për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gjitha</a:t>
            </a:r>
            <a:r>
              <a:rPr lang="en-US" sz="2200" dirty="0"/>
              <a:t> </a:t>
            </a:r>
            <a:r>
              <a:rPr lang="en-US" sz="2200" dirty="0" err="1"/>
              <a:t>ato</a:t>
            </a:r>
            <a:r>
              <a:rPr lang="en-US" sz="2200" dirty="0"/>
              <a:t> </a:t>
            </a:r>
            <a:r>
              <a:rPr lang="en-US" sz="2200" dirty="0" err="1"/>
              <a:t>biznese</a:t>
            </a:r>
            <a:r>
              <a:rPr lang="en-US" sz="2200" dirty="0"/>
              <a:t> </a:t>
            </a:r>
            <a:r>
              <a:rPr lang="en-US" sz="2200" dirty="0" err="1"/>
              <a:t>që</a:t>
            </a:r>
            <a:r>
              <a:rPr lang="en-US" sz="2200" dirty="0"/>
              <a:t> </a:t>
            </a:r>
            <a:r>
              <a:rPr lang="en-US" sz="2200" dirty="0" err="1"/>
              <a:t>operojnë</a:t>
            </a:r>
            <a:r>
              <a:rPr lang="en-US" sz="2200" dirty="0"/>
              <a:t> online </a:t>
            </a:r>
            <a:r>
              <a:rPr lang="en-US" sz="2200" dirty="0" err="1"/>
              <a:t>nëpërmjet</a:t>
            </a:r>
            <a:r>
              <a:rPr lang="en-US" sz="2200" dirty="0"/>
              <a:t> </a:t>
            </a:r>
            <a:r>
              <a:rPr lang="en-US" sz="2200" dirty="0" err="1"/>
              <a:t>rrjeteve</a:t>
            </a:r>
            <a:r>
              <a:rPr lang="en-US" sz="2200" dirty="0"/>
              <a:t> </a:t>
            </a:r>
            <a:r>
              <a:rPr lang="en-US" sz="2200" dirty="0" err="1"/>
              <a:t>sociale</a:t>
            </a:r>
            <a:r>
              <a:rPr lang="en-US" sz="2200" dirty="0"/>
              <a:t>, </a:t>
            </a:r>
            <a:r>
              <a:rPr lang="en-US" sz="2200" dirty="0" err="1"/>
              <a:t>porosia</a:t>
            </a:r>
            <a:r>
              <a:rPr lang="en-US" sz="2200" dirty="0"/>
              <a:t> </a:t>
            </a:r>
            <a:r>
              <a:rPr lang="en-US" sz="2200" dirty="0" err="1"/>
              <a:t>bëhet</a:t>
            </a:r>
            <a:r>
              <a:rPr lang="en-US" sz="2200" dirty="0"/>
              <a:t> </a:t>
            </a:r>
            <a:r>
              <a:rPr lang="en-US" sz="2200" dirty="0" err="1"/>
              <a:t>vetëm</a:t>
            </a:r>
            <a:r>
              <a:rPr lang="en-US" sz="2200" dirty="0"/>
              <a:t> </a:t>
            </a:r>
            <a:r>
              <a:rPr lang="en-US" sz="2200" dirty="0" err="1"/>
              <a:t>nëpërmjet</a:t>
            </a:r>
            <a:r>
              <a:rPr lang="en-US" sz="2200" dirty="0"/>
              <a:t> inbox-it, </a:t>
            </a:r>
            <a:r>
              <a:rPr lang="en-US" sz="2200" dirty="0" err="1"/>
              <a:t>pra</a:t>
            </a:r>
            <a:r>
              <a:rPr lang="en-US" sz="2200" dirty="0"/>
              <a:t> </a:t>
            </a:r>
            <a:r>
              <a:rPr lang="en-US" sz="2200" dirty="0" err="1"/>
              <a:t>nuk</a:t>
            </a:r>
            <a:r>
              <a:rPr lang="en-US" sz="2200" dirty="0"/>
              <a:t> ka </a:t>
            </a:r>
            <a:r>
              <a:rPr lang="en-US" sz="2200" dirty="0" err="1"/>
              <a:t>asnjë</a:t>
            </a:r>
            <a:r>
              <a:rPr lang="en-US" sz="2200" dirty="0"/>
              <a:t> </a:t>
            </a:r>
            <a:r>
              <a:rPr lang="en-US" sz="2200" dirty="0" err="1"/>
              <a:t>buton</a:t>
            </a:r>
            <a:r>
              <a:rPr lang="en-US" sz="2200" dirty="0"/>
              <a:t> </a:t>
            </a:r>
            <a:r>
              <a:rPr lang="en-US" sz="2200" dirty="0" err="1"/>
              <a:t>apo</a:t>
            </a:r>
            <a:r>
              <a:rPr lang="en-US" sz="2200" dirty="0"/>
              <a:t> </a:t>
            </a:r>
            <a:r>
              <a:rPr lang="en-US" sz="2200" dirty="0" err="1"/>
              <a:t>funksion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ngjashëm</a:t>
            </a:r>
            <a:r>
              <a:rPr lang="en-US" sz="2200" dirty="0"/>
              <a:t>,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cili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nënkuptojë</a:t>
            </a:r>
            <a:r>
              <a:rPr lang="en-US" sz="2200" dirty="0"/>
              <a:t> </a:t>
            </a:r>
            <a:r>
              <a:rPr lang="en-US" sz="2200" dirty="0" err="1"/>
              <a:t>një</a:t>
            </a:r>
            <a:r>
              <a:rPr lang="en-US" sz="2200" dirty="0"/>
              <a:t> </a:t>
            </a:r>
            <a:r>
              <a:rPr lang="en-US" sz="2200" dirty="0" err="1"/>
              <a:t>detyrim</a:t>
            </a:r>
            <a:r>
              <a:rPr lang="en-US" sz="2200" dirty="0"/>
              <a:t> </a:t>
            </a:r>
            <a:r>
              <a:rPr lang="en-US" sz="2200" dirty="0" err="1"/>
              <a:t>për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paguar</a:t>
            </a:r>
            <a:r>
              <a:rPr lang="en-US" sz="2200" dirty="0"/>
              <a:t>.</a:t>
            </a:r>
          </a:p>
          <a:p>
            <a:pPr algn="just">
              <a:buFont typeface="Wingdings" pitchFamily="2" charset="2"/>
              <a:buChar char="q"/>
            </a:pPr>
            <a:endParaRPr lang="en-US" sz="2200" dirty="0"/>
          </a:p>
          <a:p>
            <a:pPr algn="just">
              <a:buFont typeface="Wingdings" pitchFamily="2" charset="2"/>
              <a:buChar char="q"/>
            </a:pPr>
            <a:r>
              <a:rPr lang="en-US" sz="2200" dirty="0"/>
              <a:t> </a:t>
            </a:r>
            <a:r>
              <a:rPr lang="en-US" sz="2200" dirty="0" err="1"/>
              <a:t>Gjithashtu</a:t>
            </a:r>
            <a:r>
              <a:rPr lang="en-US" sz="2200" dirty="0"/>
              <a:t>, </a:t>
            </a:r>
            <a:r>
              <a:rPr lang="en-US" sz="2200" dirty="0" err="1"/>
              <a:t>edhe</a:t>
            </a:r>
            <a:r>
              <a:rPr lang="en-US" sz="2200" dirty="0"/>
              <a:t> </a:t>
            </a:r>
            <a:r>
              <a:rPr lang="en-US" sz="2200" dirty="0" err="1"/>
              <a:t>bizneset</a:t>
            </a:r>
            <a:r>
              <a:rPr lang="en-US" sz="2200" dirty="0"/>
              <a:t> </a:t>
            </a:r>
            <a:r>
              <a:rPr lang="en-US" sz="2200" dirty="0" err="1"/>
              <a:t>që</a:t>
            </a:r>
            <a:r>
              <a:rPr lang="en-US" sz="2200" dirty="0"/>
              <a:t> </a:t>
            </a:r>
            <a:r>
              <a:rPr lang="en-US" sz="2200" dirty="0" err="1"/>
              <a:t>operojnë</a:t>
            </a:r>
            <a:r>
              <a:rPr lang="en-US" sz="2200" dirty="0"/>
              <a:t> </a:t>
            </a:r>
            <a:r>
              <a:rPr lang="en-US" sz="2200" dirty="0" err="1"/>
              <a:t>nëpërmjet</a:t>
            </a:r>
            <a:r>
              <a:rPr lang="en-US" sz="2200" dirty="0"/>
              <a:t> </a:t>
            </a:r>
            <a:r>
              <a:rPr lang="en-US" sz="2200" dirty="0" err="1"/>
              <a:t>një</a:t>
            </a:r>
            <a:r>
              <a:rPr lang="en-US" sz="2200" dirty="0"/>
              <a:t> website </a:t>
            </a:r>
            <a:r>
              <a:rPr lang="en-US" sz="2200" dirty="0" err="1"/>
              <a:t>kanë</a:t>
            </a:r>
            <a:r>
              <a:rPr lang="en-US" sz="2200" dirty="0"/>
              <a:t> </a:t>
            </a:r>
            <a:r>
              <a:rPr lang="en-US" sz="2200" dirty="0" err="1"/>
              <a:t>patur</a:t>
            </a:r>
            <a:r>
              <a:rPr lang="en-US" sz="2200" dirty="0"/>
              <a:t> </a:t>
            </a:r>
            <a:r>
              <a:rPr lang="en-US" sz="2200" dirty="0" err="1"/>
              <a:t>specifika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ndryshme</a:t>
            </a:r>
            <a:r>
              <a:rPr lang="en-US" sz="2200" dirty="0"/>
              <a:t>, </a:t>
            </a:r>
            <a:r>
              <a:rPr lang="en-US" sz="2200" dirty="0" err="1"/>
              <a:t>psh</a:t>
            </a:r>
            <a:r>
              <a:rPr lang="en-US" sz="2200" dirty="0"/>
              <a:t> </a:t>
            </a:r>
            <a:r>
              <a:rPr lang="en-US" sz="2200" dirty="0" err="1"/>
              <a:t>butoni</a:t>
            </a:r>
            <a:r>
              <a:rPr lang="en-US" sz="2200" dirty="0"/>
              <a:t> me </a:t>
            </a:r>
            <a:r>
              <a:rPr lang="en-US" sz="2200" dirty="0" err="1"/>
              <a:t>anë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cilit</a:t>
            </a:r>
            <a:r>
              <a:rPr lang="en-US" sz="2200" dirty="0"/>
              <a:t> </a:t>
            </a:r>
            <a:r>
              <a:rPr lang="en-US" sz="2200" dirty="0" err="1"/>
              <a:t>mund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kryej</a:t>
            </a:r>
            <a:r>
              <a:rPr lang="en-US" sz="2200" dirty="0"/>
              <a:t> </a:t>
            </a:r>
            <a:r>
              <a:rPr lang="en-US" sz="2200" dirty="0" err="1"/>
              <a:t>porosi</a:t>
            </a:r>
            <a:r>
              <a:rPr lang="en-US" sz="2200" dirty="0"/>
              <a:t> </a:t>
            </a:r>
            <a:r>
              <a:rPr lang="en-US" sz="2200" dirty="0" err="1"/>
              <a:t>ishte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emërtuar</a:t>
            </a:r>
            <a:r>
              <a:rPr lang="en-US" sz="2200" dirty="0"/>
              <a:t> “</a:t>
            </a:r>
            <a:r>
              <a:rPr lang="en-US" sz="2200" i="1" dirty="0" err="1"/>
              <a:t>kalo</a:t>
            </a:r>
            <a:r>
              <a:rPr lang="en-US" sz="2200" i="1" dirty="0"/>
              <a:t> </a:t>
            </a:r>
            <a:r>
              <a:rPr lang="en-US" sz="2200" i="1" dirty="0" err="1"/>
              <a:t>në</a:t>
            </a:r>
            <a:r>
              <a:rPr lang="en-US" sz="2200" i="1" dirty="0"/>
              <a:t> </a:t>
            </a:r>
            <a:r>
              <a:rPr lang="en-US" sz="2200" i="1" dirty="0" err="1"/>
              <a:t>whatssApp</a:t>
            </a:r>
            <a:r>
              <a:rPr lang="en-US" sz="2200" dirty="0"/>
              <a:t>” </a:t>
            </a:r>
            <a:r>
              <a:rPr lang="en-US" sz="2200" dirty="0" err="1"/>
              <a:t>dhe</a:t>
            </a:r>
            <a:r>
              <a:rPr lang="en-US" sz="2200" dirty="0"/>
              <a:t> </a:t>
            </a:r>
            <a:r>
              <a:rPr lang="en-US" sz="2200" dirty="0" err="1"/>
              <a:t>porosia</a:t>
            </a:r>
            <a:r>
              <a:rPr lang="en-US" sz="2200" dirty="0"/>
              <a:t> </a:t>
            </a:r>
            <a:r>
              <a:rPr lang="en-US" sz="2200" dirty="0" err="1"/>
              <a:t>bëhej</a:t>
            </a:r>
            <a:r>
              <a:rPr lang="en-US" sz="2200" dirty="0"/>
              <a:t> </a:t>
            </a:r>
            <a:r>
              <a:rPr lang="en-US" sz="2200" dirty="0" err="1"/>
              <a:t>përmeskëtij</a:t>
            </a:r>
            <a:r>
              <a:rPr lang="en-US" sz="2200" dirty="0"/>
              <a:t> </a:t>
            </a:r>
            <a:r>
              <a:rPr lang="en-US" sz="2200" dirty="0" err="1"/>
              <a:t>aplikacioni</a:t>
            </a:r>
            <a:r>
              <a:rPr lang="en-US" sz="2200" dirty="0"/>
              <a:t>, </a:t>
            </a:r>
            <a:r>
              <a:rPr lang="en-US" sz="2200" dirty="0" err="1"/>
              <a:t>apo</a:t>
            </a:r>
            <a:r>
              <a:rPr lang="en-US" sz="2200" dirty="0"/>
              <a:t> “</a:t>
            </a:r>
            <a:r>
              <a:rPr lang="en-US" sz="2200" i="1" dirty="0" err="1"/>
              <a:t>porosit</a:t>
            </a:r>
            <a:r>
              <a:rPr lang="en-US" sz="2200" i="1" dirty="0"/>
              <a:t> </a:t>
            </a:r>
            <a:r>
              <a:rPr lang="en-US" sz="2200" i="1" dirty="0" err="1"/>
              <a:t>nëpërmjet</a:t>
            </a:r>
            <a:r>
              <a:rPr lang="en-US" sz="2200" i="1" dirty="0"/>
              <a:t> X</a:t>
            </a:r>
            <a:r>
              <a:rPr lang="en-US" sz="2200" dirty="0"/>
              <a:t>” </a:t>
            </a:r>
            <a:r>
              <a:rPr lang="en-US" sz="2200" dirty="0" err="1"/>
              <a:t>dhe</a:t>
            </a:r>
            <a:r>
              <a:rPr lang="en-US" sz="2200" dirty="0"/>
              <a:t> </a:t>
            </a:r>
            <a:r>
              <a:rPr lang="en-US" sz="2200" dirty="0" err="1"/>
              <a:t>klikimi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butonit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çonte</a:t>
            </a:r>
            <a:r>
              <a:rPr lang="en-US" sz="2200" dirty="0"/>
              <a:t> </a:t>
            </a:r>
            <a:r>
              <a:rPr lang="en-US" sz="2200" dirty="0" err="1"/>
              <a:t>automatikisht</a:t>
            </a:r>
            <a:r>
              <a:rPr lang="en-US" sz="2200" dirty="0"/>
              <a:t> </a:t>
            </a:r>
            <a:r>
              <a:rPr lang="en-US" sz="2200" dirty="0" err="1"/>
              <a:t>në</a:t>
            </a:r>
            <a:r>
              <a:rPr lang="en-US" sz="2200" dirty="0"/>
              <a:t> </a:t>
            </a:r>
            <a:r>
              <a:rPr lang="en-US" sz="2200" dirty="0" err="1"/>
              <a:t>një</a:t>
            </a:r>
            <a:r>
              <a:rPr lang="en-US" sz="2200" dirty="0"/>
              <a:t> website </a:t>
            </a:r>
            <a:r>
              <a:rPr lang="en-US" sz="2200" dirty="0" err="1"/>
              <a:t>tjetër</a:t>
            </a:r>
            <a:r>
              <a:rPr lang="en-US" sz="2200" dirty="0"/>
              <a:t>, </a:t>
            </a:r>
            <a:r>
              <a:rPr lang="en-US" sz="2200" dirty="0" err="1"/>
              <a:t>nga</a:t>
            </a:r>
            <a:r>
              <a:rPr lang="en-US" sz="2200" dirty="0"/>
              <a:t> </a:t>
            </a:r>
            <a:r>
              <a:rPr lang="en-US" sz="2200" dirty="0" err="1"/>
              <a:t>ku</a:t>
            </a:r>
            <a:r>
              <a:rPr lang="en-US" sz="2200" dirty="0"/>
              <a:t> </a:t>
            </a:r>
            <a:r>
              <a:rPr lang="en-US" sz="2200" dirty="0" err="1"/>
              <a:t>duhej</a:t>
            </a:r>
            <a:r>
              <a:rPr lang="en-US" sz="2200" dirty="0"/>
              <a:t> </a:t>
            </a:r>
            <a:r>
              <a:rPr lang="en-US" sz="2200" dirty="0" err="1"/>
              <a:t>të</a:t>
            </a:r>
            <a:r>
              <a:rPr lang="en-US" sz="2200" dirty="0"/>
              <a:t> </a:t>
            </a:r>
            <a:r>
              <a:rPr lang="en-US" sz="2200" dirty="0" err="1"/>
              <a:t>rifillohej</a:t>
            </a:r>
            <a:r>
              <a:rPr lang="en-US" sz="2200" dirty="0"/>
              <a:t> </a:t>
            </a:r>
            <a:r>
              <a:rPr lang="en-US" sz="2200" dirty="0" err="1"/>
              <a:t>procesi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porositjes</a:t>
            </a:r>
            <a:r>
              <a:rPr lang="en-US" sz="2200" dirty="0"/>
              <a:t>. 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Konkluzione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Gjatë monitorimit të aktivitetit tregtar që bizneset shqiptare kryejnë në largësi, janë hasur problematika të shumta edhe pse tregu është në fillimet e tij përsa i përket këtij lloj tregtimi. 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lt-LT" dirty="0"/>
              <a:t>Në mënyrë që procesi i shitjeve në largësi të jetë efikas, duhet t‘i kushtohet një </a:t>
            </a:r>
            <a:r>
              <a:rPr lang="lt-LT" i="1" dirty="0"/>
              <a:t>vëmendje nga ana ligjore dhe rregullatore.</a:t>
            </a:r>
            <a:r>
              <a:rPr lang="lt-LT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Gjetjet</a:t>
            </a:r>
            <a:r>
              <a:rPr lang="en-US" dirty="0"/>
              <a:t> </a:t>
            </a:r>
            <a:r>
              <a:rPr lang="en-US" dirty="0" err="1"/>
              <a:t>kryesore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9144000" cy="5105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lt-LT" sz="3300" dirty="0"/>
              <a:t>Një pjesë e madhe e bizneseve të monitoruar nuk kanë një website ku kryejnë aktivitetin e tyre online, por përdorin rrjetet sociale (Instagram/Facebook) për të kryer këtë aktivitet. </a:t>
            </a:r>
            <a:endParaRPr lang="en-US" sz="3300" dirty="0"/>
          </a:p>
          <a:p>
            <a:pPr lvl="0"/>
            <a:endParaRPr lang="en-US" sz="3300" dirty="0"/>
          </a:p>
          <a:p>
            <a:pPr lvl="0"/>
            <a:r>
              <a:rPr lang="lt-LT" sz="3300" dirty="0"/>
              <a:t>Në më shumë se gjysmën e rasteve, konsu</a:t>
            </a:r>
            <a:r>
              <a:rPr lang="en-US" sz="3300" dirty="0"/>
              <a:t>m</a:t>
            </a:r>
            <a:r>
              <a:rPr lang="lt-LT" sz="3300" dirty="0"/>
              <a:t>atorit nuk i sigurohej informacion lidhur me identitetin e tregtarit ose ky informacion ishte i pjesshëm ose jo i shprehur qartë.</a:t>
            </a:r>
            <a:endParaRPr lang="en-US" sz="3300" dirty="0"/>
          </a:p>
          <a:p>
            <a:pPr lvl="0"/>
            <a:endParaRPr lang="en-US" sz="3300" dirty="0"/>
          </a:p>
          <a:p>
            <a:pPr lvl="0"/>
            <a:r>
              <a:rPr lang="lt-LT" sz="3300" dirty="0"/>
              <a:t>Pjesa më e madhe e bizneseve të monitoruara nuk jepte informacion në lidhje me karakteristikat e produktit, çmimin, mënyrën e pagesës, trajtimin e ankesave apo kohën e dorëzimit ose informacioni ishte i pjesshëm ose jo i shprehur qartë. </a:t>
            </a:r>
            <a:endParaRPr lang="en-US" sz="3300" dirty="0"/>
          </a:p>
          <a:p>
            <a:pPr lvl="0"/>
            <a:endParaRPr lang="en-US" sz="3300" dirty="0"/>
          </a:p>
          <a:p>
            <a:pPr lvl="0"/>
            <a:r>
              <a:rPr lang="lt-LT" sz="3300" dirty="0"/>
              <a:t>Informacioni lidhur me të drejtën e heqjes dorë nga kontrata, anulimin e porosisë jepej në raste shumë të pakta, pra pjesa më e madhe e bizneseve nuk e siguronin si informacion.</a:t>
            </a:r>
            <a:endParaRPr lang="en-US" sz="33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Gjetjet</a:t>
            </a:r>
            <a:r>
              <a:rPr lang="en-US" dirty="0"/>
              <a:t> </a:t>
            </a:r>
            <a:r>
              <a:rPr lang="en-US" dirty="0" err="1"/>
              <a:t>kryesore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399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lt-LT" sz="2700" dirty="0"/>
              <a:t>Në vetëm disa prej bizneseve të monitoruara ndaj procesit së porosisë, kryerja e këtij veprimi</a:t>
            </a:r>
            <a:r>
              <a:rPr lang="en-US" sz="2700" dirty="0"/>
              <a:t> </a:t>
            </a:r>
            <a:r>
              <a:rPr lang="lt-LT" sz="2700" dirty="0"/>
              <a:t>nënkuptonte një detyrim të konsumatorit për të paguar tregtarin </a:t>
            </a:r>
            <a:r>
              <a:rPr lang="sq-AL" sz="2700" dirty="0"/>
              <a:t>apo të kishte të përfshirë në informacion të qartë dhe të kuptueshëm mbi mënyrën se si operohet me pagesën. </a:t>
            </a:r>
            <a:endParaRPr lang="en-US" sz="2700" dirty="0"/>
          </a:p>
          <a:p>
            <a:pPr lvl="0">
              <a:buNone/>
            </a:pPr>
            <a:endParaRPr lang="en-US" sz="2700" dirty="0"/>
          </a:p>
          <a:p>
            <a:pPr lvl="0"/>
            <a:r>
              <a:rPr lang="lt-LT" sz="2700" dirty="0"/>
              <a:t>Bizneset të cilat kanë deklaruar në QKB, që operojnë online, nuk kanë nje faqe web ku operojnë ose në shumicën e rasteve ato nuk kanë deklaruar një faqe zyrtare. </a:t>
            </a:r>
            <a:endParaRPr lang="en-US" sz="2700" dirty="0"/>
          </a:p>
          <a:p>
            <a:pPr lvl="0">
              <a:buNone/>
            </a:pPr>
            <a:endParaRPr lang="en-US" sz="2700" dirty="0"/>
          </a:p>
          <a:p>
            <a:pPr lvl="0"/>
            <a:r>
              <a:rPr lang="lt-LT" sz="2700" dirty="0"/>
              <a:t>Nga monitorimi u vu re se shumica e bizneseve, përveç shitjeve në qendrat/vendin e tregtimit operojnë dhe ne largësi, por nuk kanë të dhëna të deklaruara në institucionet përkatëse për këtë lloj ofrim shërbimi ndaj konsumatorëve. </a:t>
            </a:r>
            <a:endParaRPr lang="en-US" sz="27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Rekomandime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i="1" dirty="0"/>
              <a:t>1. </a:t>
            </a:r>
            <a:r>
              <a:rPr lang="lt-LT" b="1" i="1" dirty="0"/>
              <a:t>Organizimi i aktiviteteve të ndryshme me synimin, edukimin, ndërgjegjësimin dhe informimin e operatorëve</a:t>
            </a:r>
            <a:r>
              <a:rPr lang="lt-LT" dirty="0"/>
              <a:t> ekonomik në lidhje me njohjen e tyre me detyrimet e legjislacionit aktual për mbrojtjen e konsumatorëve dhe legjislacioneve të tjera që përcaktojnë detyrime për ta.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Rekomandime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dirty="0"/>
              <a:t>2. </a:t>
            </a:r>
            <a:r>
              <a:rPr lang="lt-LT" b="1" i="1" dirty="0"/>
              <a:t>Bashkëpunimi ndërinstitucional </a:t>
            </a:r>
            <a:r>
              <a:rPr lang="lt-LT" dirty="0"/>
              <a:t>për të siguruar zbatimin e Planit të Veprimit 4 vjeçar “Për tregtinë elektronike 2021-2024”,</a:t>
            </a:r>
            <a:r>
              <a:rPr lang="en-US" dirty="0"/>
              <a:t>midis </a:t>
            </a:r>
            <a:r>
              <a:rPr lang="lt-LT" dirty="0"/>
              <a:t>institucioneve</a:t>
            </a:r>
            <a:r>
              <a:rPr lang="en-US" dirty="0"/>
              <a:t> (MIE, AKEP, DPT, AKSHI, DPD)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lt-LT" dirty="0"/>
              <a:t>Sipas përgjegjësive</a:t>
            </a:r>
            <a:r>
              <a:rPr lang="en-US" dirty="0"/>
              <a:t> </a:t>
            </a:r>
            <a:r>
              <a:rPr lang="lt-LT" dirty="0"/>
              <a:t>institucionale përkatëse do të synohet:</a:t>
            </a:r>
            <a:endParaRPr lang="en-US" dirty="0"/>
          </a:p>
          <a:p>
            <a:pPr lvl="1"/>
            <a:r>
              <a:rPr lang="lt-LT" dirty="0"/>
              <a:t>Eliminimi i pengesave online dhe për të bërë më të lehtë dhe më të sigurt për konsumatorët blerjen e mallrave dhe shërbimeve të ofruara; </a:t>
            </a:r>
            <a:endParaRPr lang="en-US" dirty="0"/>
          </a:p>
          <a:p>
            <a:pPr lvl="1"/>
            <a:r>
              <a:rPr lang="lt-LT" dirty="0"/>
              <a:t>Minimizimin (uljen) </a:t>
            </a:r>
            <a:r>
              <a:rPr lang="en-US" dirty="0" err="1"/>
              <a:t>i</a:t>
            </a:r>
            <a:r>
              <a:rPr lang="lt-LT" dirty="0"/>
              <a:t> nivelit të ekonomisë informale; </a:t>
            </a:r>
            <a:endParaRPr lang="en-US" dirty="0"/>
          </a:p>
          <a:p>
            <a:pPr lvl="1"/>
            <a:r>
              <a:rPr lang="lt-LT" dirty="0"/>
              <a:t>Përcaktimi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lt-LT" dirty="0"/>
              <a:t>qartë të detyrimeve të bizneseve në legjislacionet specifike dhe garantimin legjislativ të gjithë zinxhirit të tregtimit në largësi.</a:t>
            </a:r>
            <a:r>
              <a:rPr lang="en-US" dirty="0"/>
              <a:t> </a:t>
            </a:r>
            <a:r>
              <a:rPr lang="en-US" sz="1400" dirty="0"/>
              <a:t> </a:t>
            </a:r>
            <a:endParaRPr lang="en-US" dirty="0"/>
          </a:p>
          <a:p>
            <a:pPr lvl="1"/>
            <a:r>
              <a:rPr lang="lt-LT" dirty="0"/>
              <a:t>Zhvillimi i fushatave ndërgjegjësuese në të gjithë vendin me konsumatorët për rritjen e pjesëmarrjes së tyre në blerjen në largësi dhe njohjen e të drejtave të tyre në kete menyre blerje. </a:t>
            </a:r>
            <a:endParaRPr lang="en-US" dirty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Rekomandime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/>
              <a:t>3. </a:t>
            </a:r>
            <a:r>
              <a:rPr lang="lt-LT" b="1" i="1" dirty="0"/>
              <a:t>Orientimi i subjekteve të cilët operojnë në largësi apo online drejt faqeve të mirëfillta web</a:t>
            </a:r>
            <a:r>
              <a:rPr lang="lt-LT" dirty="0"/>
              <a:t>, pasi kjo do të mundësonte nga ana e tyre përmbushjen e plotë të   detyrimeve ligjore. (Faqet e mirefillta web të shitjeve online jep mundësi më të mira të dhënies të informacionit)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FALEMINDERIT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4776"/>
          </a:xfrm>
        </p:spPr>
        <p:txBody>
          <a:bodyPr>
            <a:normAutofit fontScale="90000"/>
          </a:bodyPr>
          <a:lstStyle/>
          <a:p>
            <a:pPr lvl="0"/>
            <a:r>
              <a:rPr lang="sq-AL" sz="3600" dirty="0"/>
              <a:t>Blerjet në  largësi</a:t>
            </a:r>
            <a:r>
              <a:rPr lang="en-US" sz="3600" dirty="0"/>
              <a:t>/</a:t>
            </a:r>
            <a:r>
              <a:rPr lang="sq-AL" sz="3600" dirty="0"/>
              <a:t>jashtë q</a:t>
            </a:r>
            <a:r>
              <a:rPr lang="en-US" sz="3600" dirty="0"/>
              <a:t>e</a:t>
            </a:r>
            <a:r>
              <a:rPr lang="sq-AL" sz="3600" dirty="0"/>
              <a:t>ndrave të tregtimit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600"/>
          </a:xfrm>
        </p:spPr>
        <p:txBody>
          <a:bodyPr>
            <a:noAutofit/>
          </a:bodyPr>
          <a:lstStyle/>
          <a:p>
            <a:r>
              <a:rPr lang="sq-AL" dirty="0"/>
              <a:t>Tregtimi në largësi, përfshirë edhe tregtinë elektronike/online</a:t>
            </a:r>
            <a:r>
              <a:rPr lang="en-US" dirty="0"/>
              <a:t>, </a:t>
            </a:r>
            <a:r>
              <a:rPr lang="sq-AL" dirty="0"/>
              <a:t>konsiston në </a:t>
            </a:r>
            <a:r>
              <a:rPr lang="sq-AL" i="1" dirty="0"/>
              <a:t>blerjen/shitjen e produkteve apo shërbimeve të ndryshme pa praninë e njëkohshme fizike të tregtarit dhe të konsumatorit, me përdorimin ekskluziv të një apo më shumë mjeteve të komunikimit në largësi</a:t>
            </a:r>
            <a:r>
              <a:rPr lang="en-US" i="1" dirty="0"/>
              <a:t> </a:t>
            </a:r>
            <a:r>
              <a:rPr lang="sq-AL" i="1" dirty="0"/>
              <a:t>siç janë: interneti, telefoni, televizori, faksi etj</a:t>
            </a:r>
            <a:r>
              <a:rPr lang="sq-AL" dirty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monitorimit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q-AL" dirty="0"/>
              <a:t>Gjatë periudhës</a:t>
            </a:r>
            <a:r>
              <a:rPr lang="en-US" dirty="0"/>
              <a:t> </a:t>
            </a:r>
            <a:r>
              <a:rPr lang="sq-AL" dirty="0"/>
              <a:t>Qershor – Tetor 2021, Ministria e Financave dhe Ekonomisë në bashkëpunim me studentë të Fakultetit të Ekonomisë</a:t>
            </a:r>
            <a:r>
              <a:rPr lang="en-US" dirty="0"/>
              <a:t>, </a:t>
            </a:r>
            <a:r>
              <a:rPr lang="sq-AL" dirty="0"/>
              <a:t>Universitet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q-AL" dirty="0"/>
              <a:t>Tiranë</a:t>
            </a:r>
            <a:r>
              <a:rPr lang="en-US" dirty="0"/>
              <a:t>s</a:t>
            </a:r>
            <a:r>
              <a:rPr lang="sq-AL" dirty="0"/>
              <a:t>, ndërmorën iniciativën për të bërë </a:t>
            </a:r>
            <a:r>
              <a:rPr lang="sq-AL" i="1" dirty="0"/>
              <a:t>monitorimin e bizneseve që ofrojnë produkte dhe shërbime në largësi në zbatim të legjislacionit shqipta</a:t>
            </a:r>
            <a:r>
              <a:rPr lang="en-US" i="1" dirty="0"/>
              <a:t>r</a:t>
            </a:r>
            <a:r>
              <a:rPr lang="en-US" dirty="0"/>
              <a:t>, </a:t>
            </a:r>
            <a:r>
              <a:rPr lang="sq-AL" dirty="0"/>
              <a:t>për</a:t>
            </a:r>
            <a:r>
              <a:rPr lang="en-US" dirty="0"/>
              <a:t> </a:t>
            </a:r>
            <a:r>
              <a:rPr lang="sq-AL" dirty="0"/>
              <a:t>sa i takon kësaj mënyre tregtimi.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pPr lvl="0"/>
            <a:r>
              <a:rPr lang="sq-AL" dirty="0"/>
              <a:t>Metodologjia e monitorimit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774825"/>
          <a:ext cx="83058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477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Fushat</a:t>
            </a:r>
            <a:r>
              <a:rPr lang="en-US" dirty="0"/>
              <a:t> </a:t>
            </a:r>
            <a:r>
              <a:rPr lang="en-US" dirty="0" err="1"/>
              <a:t>kryesore</a:t>
            </a:r>
            <a:r>
              <a:rPr lang="en-US" dirty="0"/>
              <a:t> t</a:t>
            </a:r>
            <a:r>
              <a:rPr lang="sq-AL" sz="4800" dirty="0"/>
              <a:t>ë</a:t>
            </a:r>
            <a:r>
              <a:rPr lang="en-US" sz="4800" dirty="0"/>
              <a:t> </a:t>
            </a:r>
            <a:r>
              <a:rPr lang="en-US" dirty="0" err="1"/>
              <a:t>ushtrimit</a:t>
            </a:r>
            <a:r>
              <a:rPr lang="en-US" dirty="0"/>
              <a:t> t</a:t>
            </a:r>
            <a:r>
              <a:rPr lang="sq-AL" sz="4800" dirty="0"/>
              <a:t>ë</a:t>
            </a:r>
            <a:r>
              <a:rPr lang="en-US" sz="4800" dirty="0"/>
              <a:t> </a:t>
            </a:r>
            <a:r>
              <a:rPr lang="en-US" dirty="0" err="1"/>
              <a:t>aktivitetit</a:t>
            </a:r>
            <a:r>
              <a:rPr lang="en-US" dirty="0"/>
              <a:t> t</a:t>
            </a:r>
            <a:r>
              <a:rPr lang="sq-AL" sz="4800" dirty="0"/>
              <a:t>ë</a:t>
            </a:r>
            <a:r>
              <a:rPr lang="en-US" sz="4800" dirty="0"/>
              <a:t> </a:t>
            </a:r>
            <a:r>
              <a:rPr lang="en-US" dirty="0" err="1"/>
              <a:t>bizneseve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T</a:t>
            </a:r>
            <a:r>
              <a:rPr lang="sq-AL" dirty="0"/>
              <a:t>ë</a:t>
            </a:r>
            <a:r>
              <a:rPr lang="en-US" dirty="0"/>
              <a:t> dh</a:t>
            </a:r>
            <a:r>
              <a:rPr lang="sq-AL" dirty="0"/>
              <a:t>ë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en-US" dirty="0" err="1"/>
              <a:t>bizneset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1774825"/>
          <a:ext cx="88392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T</a:t>
            </a:r>
            <a:r>
              <a:rPr lang="sq-AL" sz="4000" dirty="0"/>
              <a:t>ë</a:t>
            </a:r>
            <a:r>
              <a:rPr lang="en-US" sz="4000" dirty="0"/>
              <a:t> dh</a:t>
            </a:r>
            <a:r>
              <a:rPr lang="sq-AL" sz="4000" dirty="0"/>
              <a:t>ë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mbi</a:t>
            </a:r>
            <a:r>
              <a:rPr lang="en-US" sz="4000" dirty="0"/>
              <a:t> 92 </a:t>
            </a:r>
            <a:r>
              <a:rPr lang="en-US" sz="4000" dirty="0" err="1"/>
              <a:t>bizneset</a:t>
            </a:r>
            <a:r>
              <a:rPr lang="en-US" sz="4000" dirty="0"/>
              <a:t> e </a:t>
            </a:r>
            <a:r>
              <a:rPr lang="en-US" sz="4000" dirty="0" err="1"/>
              <a:t>monitoruara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838200" y="1828800"/>
          <a:ext cx="7620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0976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dirty="0"/>
              <a:t>T</a:t>
            </a:r>
            <a:r>
              <a:rPr lang="sq-AL" sz="4000" dirty="0"/>
              <a:t>ë</a:t>
            </a:r>
            <a:r>
              <a:rPr lang="en-US" sz="4000" dirty="0"/>
              <a:t> dh</a:t>
            </a:r>
            <a:r>
              <a:rPr lang="sq-AL" sz="4000" dirty="0"/>
              <a:t>ë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mbi</a:t>
            </a:r>
            <a:r>
              <a:rPr lang="en-US" sz="4000" dirty="0"/>
              <a:t> 92 </a:t>
            </a:r>
            <a:r>
              <a:rPr lang="en-US" sz="4000" dirty="0" err="1"/>
              <a:t>bizneset</a:t>
            </a:r>
            <a:r>
              <a:rPr lang="en-US" sz="4000" dirty="0"/>
              <a:t> e </a:t>
            </a:r>
            <a:r>
              <a:rPr lang="en-US" sz="4000" dirty="0" err="1"/>
              <a:t>monitoruara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676400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q-AL" dirty="0"/>
              <a:t>Nga bizneset e monitoruara</a:t>
            </a:r>
            <a:r>
              <a:rPr lang="en-US" dirty="0"/>
              <a:t>, </a:t>
            </a:r>
            <a:r>
              <a:rPr lang="sq-AL" dirty="0"/>
              <a:t>54% rezultojnë tregtarë të cilët ofrojnë lloje të ndryshme mallrash apo shërbimesh dhe 4</a:t>
            </a:r>
            <a:r>
              <a:rPr lang="en-US" dirty="0"/>
              <a:t>6</a:t>
            </a:r>
            <a:r>
              <a:rPr lang="sq-AL" dirty="0"/>
              <a:t>% tregtarë</a:t>
            </a:r>
            <a:r>
              <a:rPr lang="en-US" dirty="0"/>
              <a:t> </a:t>
            </a:r>
            <a:r>
              <a:rPr lang="sq-AL" dirty="0"/>
              <a:t>që ofrojnë një produkt apo shërbim të</a:t>
            </a:r>
            <a:r>
              <a:rPr lang="en-US" dirty="0"/>
              <a:t> </a:t>
            </a:r>
            <a:r>
              <a:rPr lang="sq-AL" dirty="0"/>
              <a:t>caktuar. </a:t>
            </a:r>
            <a:r>
              <a:rPr lang="en-US" dirty="0"/>
              <a:t> 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304800" y="2438400"/>
          <a:ext cx="8382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Metadata/LabelInfo.xml><?xml version="1.0" encoding="utf-8"?>
<clbl:labelList xmlns:clbl="http://schemas.microsoft.com/office/2020/mipLabelMetadata">
  <clbl:label id="{6cf46c2e-64e9-484b-aa4e-3ffc4469b01c}" enabled="1" method="Privileged" siteId="{f5d8b812-606a-42ba-8cf9-3371cfe29c7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369</TotalTime>
  <Words>2061</Words>
  <Application>Microsoft Office PowerPoint</Application>
  <PresentationFormat>On-screen Show (4:3)</PresentationFormat>
  <Paragraphs>130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MS Mincho</vt:lpstr>
      <vt:lpstr>Arial</vt:lpstr>
      <vt:lpstr>Calibri</vt:lpstr>
      <vt:lpstr>Corbel</vt:lpstr>
      <vt:lpstr>Wingdings</vt:lpstr>
      <vt:lpstr>Wingdings 2</vt:lpstr>
      <vt:lpstr>Wingdings 3</vt:lpstr>
      <vt:lpstr>Module</vt:lpstr>
      <vt:lpstr>Raporti i Monitorimi të Zbatimit të Legjislacionit Shqiptar për Blerjet në Largësi</vt:lpstr>
      <vt:lpstr>  Vështrim i përgjithshëm </vt:lpstr>
      <vt:lpstr>Blerjet në  largësi/jashtë qendrave të tregtimit  </vt:lpstr>
      <vt:lpstr>Procesi i monitorimit</vt:lpstr>
      <vt:lpstr>Metodologjia e monitorimit </vt:lpstr>
      <vt:lpstr>Fushat kryesore të ushtrimit të aktivitetit të bizneseve </vt:lpstr>
      <vt:lpstr>Të dhëna mbi bizneset </vt:lpstr>
      <vt:lpstr>Të dhëna mbi 92 bizneset e monitoruara </vt:lpstr>
      <vt:lpstr>Të dhëna mbi 92 bizneset e monitoruara </vt:lpstr>
      <vt:lpstr>Kërkesat ligjore lidhur me informacionin</vt:lpstr>
      <vt:lpstr>Kërkesat ligjore lidhur me informacionin</vt:lpstr>
      <vt:lpstr>Rezultatet e monitorimit  -Identiteti i tregtarit</vt:lpstr>
      <vt:lpstr>Rezultatet e monitorimit  -Identiteti i tregtarit</vt:lpstr>
      <vt:lpstr>Rezultatet e monitorimit  -Karakteristikat kryesore të mallrave dhe shërbimeve</vt:lpstr>
      <vt:lpstr>Rezultatet e monitorimit  -Ҫmimi që duhet paguar dhe kostot e tjera të zbatueshme</vt:lpstr>
      <vt:lpstr>Rezultatet e monitorimit  -Ҫmimi që duhet paguar dhe kostot e tjera të zbatueshme</vt:lpstr>
      <vt:lpstr>Rezultatet e monitorimit  -Marrëveshjet në lidhje me dorëzimin, ekzekutimin </vt:lpstr>
      <vt:lpstr>Rezultatet e monitorimit  -Mënyra e pagesës </vt:lpstr>
      <vt:lpstr>Rezultatet e monitorimit  -E drejta e heqjes dorë nga kontrata </vt:lpstr>
      <vt:lpstr>Rezultatet e monitorimit  -E drejta e heqjes dorë nga kontrata </vt:lpstr>
      <vt:lpstr>Rezultatet e monitorimit  -Kryerja e porosisë </vt:lpstr>
      <vt:lpstr>Rezultatet e monitorimit  -Kryerja e porosisë </vt:lpstr>
      <vt:lpstr>Konkluzione</vt:lpstr>
      <vt:lpstr>Gjetjet kryesore</vt:lpstr>
      <vt:lpstr>Gjetjet kryesore</vt:lpstr>
      <vt:lpstr>Rekomandime</vt:lpstr>
      <vt:lpstr>Rekomandime</vt:lpstr>
      <vt:lpstr>Rekomandime</vt:lpstr>
      <vt:lpstr>FALEMINDERIT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Raporti i Monitorimi të Zbatimit të Legjislacionit Shqiptar për Blerjet në largësi</dc:title>
  <dc:creator>User</dc:creator>
  <cp:lastModifiedBy>Klotilda Neziri</cp:lastModifiedBy>
  <cp:revision>23</cp:revision>
  <dcterms:created xsi:type="dcterms:W3CDTF">2021-12-24T15:39:10Z</dcterms:created>
  <dcterms:modified xsi:type="dcterms:W3CDTF">2025-06-16T10:27:32Z</dcterms:modified>
</cp:coreProperties>
</file>